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firstSlideNum="6" saveSubsetFonts="1">
  <p:sldMasterIdLst>
    <p:sldMasterId id="2147483870" r:id="rId1"/>
  </p:sldMasterIdLst>
  <p:notesMasterIdLst>
    <p:notesMasterId r:id="rId94"/>
  </p:notesMasterIdLst>
  <p:sldIdLst>
    <p:sldId id="403" r:id="rId2"/>
    <p:sldId id="563" r:id="rId3"/>
    <p:sldId id="604" r:id="rId4"/>
    <p:sldId id="605" r:id="rId5"/>
    <p:sldId id="574" r:id="rId6"/>
    <p:sldId id="596" r:id="rId7"/>
    <p:sldId id="597" r:id="rId8"/>
    <p:sldId id="598" r:id="rId9"/>
    <p:sldId id="599" r:id="rId10"/>
    <p:sldId id="600" r:id="rId11"/>
    <p:sldId id="607" r:id="rId12"/>
    <p:sldId id="731" r:id="rId13"/>
    <p:sldId id="707" r:id="rId14"/>
    <p:sldId id="742" r:id="rId15"/>
    <p:sldId id="743" r:id="rId16"/>
    <p:sldId id="747" r:id="rId17"/>
    <p:sldId id="748" r:id="rId18"/>
    <p:sldId id="749" r:id="rId19"/>
    <p:sldId id="750" r:id="rId20"/>
    <p:sldId id="745" r:id="rId21"/>
    <p:sldId id="746" r:id="rId22"/>
    <p:sldId id="576" r:id="rId23"/>
    <p:sldId id="575" r:id="rId24"/>
    <p:sldId id="582" r:id="rId25"/>
    <p:sldId id="659" r:id="rId26"/>
    <p:sldId id="670" r:id="rId27"/>
    <p:sldId id="672" r:id="rId28"/>
    <p:sldId id="686" r:id="rId29"/>
    <p:sldId id="688" r:id="rId30"/>
    <p:sldId id="690" r:id="rId31"/>
    <p:sldId id="691" r:id="rId32"/>
    <p:sldId id="720" r:id="rId33"/>
    <p:sldId id="721" r:id="rId34"/>
    <p:sldId id="723" r:id="rId35"/>
    <p:sldId id="693" r:id="rId36"/>
    <p:sldId id="727" r:id="rId37"/>
    <p:sldId id="728" r:id="rId38"/>
    <p:sldId id="730" r:id="rId39"/>
    <p:sldId id="640" r:id="rId40"/>
    <p:sldId id="627" r:id="rId41"/>
    <p:sldId id="626" r:id="rId42"/>
    <p:sldId id="709" r:id="rId43"/>
    <p:sldId id="713" r:id="rId44"/>
    <p:sldId id="715" r:id="rId45"/>
    <p:sldId id="716" r:id="rId46"/>
    <p:sldId id="585" r:id="rId47"/>
    <p:sldId id="586" r:id="rId48"/>
    <p:sldId id="695" r:id="rId49"/>
    <p:sldId id="632" r:id="rId50"/>
    <p:sldId id="635" r:id="rId51"/>
    <p:sldId id="733" r:id="rId52"/>
    <p:sldId id="734" r:id="rId53"/>
    <p:sldId id="735" r:id="rId54"/>
    <p:sldId id="644" r:id="rId55"/>
    <p:sldId id="645" r:id="rId56"/>
    <p:sldId id="738" r:id="rId57"/>
    <p:sldId id="736" r:id="rId58"/>
    <p:sldId id="697" r:id="rId59"/>
    <p:sldId id="698" r:id="rId60"/>
    <p:sldId id="700" r:id="rId61"/>
    <p:sldId id="701" r:id="rId62"/>
    <p:sldId id="652" r:id="rId63"/>
    <p:sldId id="657" r:id="rId64"/>
    <p:sldId id="660" r:id="rId65"/>
    <p:sldId id="663" r:id="rId66"/>
    <p:sldId id="664" r:id="rId67"/>
    <p:sldId id="665" r:id="rId68"/>
    <p:sldId id="667" r:id="rId69"/>
    <p:sldId id="668" r:id="rId70"/>
    <p:sldId id="739" r:id="rId71"/>
    <p:sldId id="634" r:id="rId72"/>
    <p:sldId id="606" r:id="rId73"/>
    <p:sldId id="669" r:id="rId74"/>
    <p:sldId id="677" r:id="rId75"/>
    <p:sldId id="608" r:id="rId76"/>
    <p:sldId id="611" r:id="rId77"/>
    <p:sldId id="740" r:id="rId78"/>
    <p:sldId id="379" r:id="rId79"/>
    <p:sldId id="678" r:id="rId80"/>
    <p:sldId id="633" r:id="rId81"/>
    <p:sldId id="681" r:id="rId82"/>
    <p:sldId id="411" r:id="rId83"/>
    <p:sldId id="414" r:id="rId84"/>
    <p:sldId id="416" r:id="rId85"/>
    <p:sldId id="535" r:id="rId86"/>
    <p:sldId id="536" r:id="rId87"/>
    <p:sldId id="511" r:id="rId88"/>
    <p:sldId id="512" r:id="rId89"/>
    <p:sldId id="679" r:id="rId90"/>
    <p:sldId id="510" r:id="rId91"/>
    <p:sldId id="566" r:id="rId92"/>
    <p:sldId id="561" r:id="rId9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66FF"/>
    <a:srgbClr val="2809DF"/>
    <a:srgbClr val="003300"/>
    <a:srgbClr val="CC00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24" autoAdjust="0"/>
    <p:restoredTop sz="91119" autoAdjust="0"/>
  </p:normalViewPr>
  <p:slideViewPr>
    <p:cSldViewPr>
      <p:cViewPr>
        <p:scale>
          <a:sx n="74" d="100"/>
          <a:sy n="74" d="100"/>
        </p:scale>
        <p:origin x="-1440" y="19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9642"/>
    </p:cViewPr>
  </p:sorterViewPr>
  <p:notesViewPr>
    <p:cSldViewPr>
      <p:cViewPr varScale="1">
        <p:scale>
          <a:sx n="53" d="100"/>
          <a:sy n="53" d="100"/>
        </p:scale>
        <p:origin x="-179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slide" Target="slides/slide67.xml" /><Relationship Id="rId76" Type="http://schemas.openxmlformats.org/officeDocument/2006/relationships/slide" Target="slides/slide75.xml" /><Relationship Id="rId84" Type="http://schemas.openxmlformats.org/officeDocument/2006/relationships/slide" Target="slides/slide83.xml" /><Relationship Id="rId89" Type="http://schemas.openxmlformats.org/officeDocument/2006/relationships/slide" Target="slides/slide88.xml" /><Relationship Id="rId97" Type="http://schemas.openxmlformats.org/officeDocument/2006/relationships/theme" Target="theme/theme1.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slide" Target="slides/slide73.xml" /><Relationship Id="rId79" Type="http://schemas.openxmlformats.org/officeDocument/2006/relationships/slide" Target="slides/slide78.xml" /><Relationship Id="rId87" Type="http://schemas.openxmlformats.org/officeDocument/2006/relationships/slide" Target="slides/slide86.xml" /><Relationship Id="rId5" Type="http://schemas.openxmlformats.org/officeDocument/2006/relationships/slide" Target="slides/slide4.xml" /><Relationship Id="rId61" Type="http://schemas.openxmlformats.org/officeDocument/2006/relationships/slide" Target="slides/slide60.xml" /><Relationship Id="rId82" Type="http://schemas.openxmlformats.org/officeDocument/2006/relationships/slide" Target="slides/slide81.xml" /><Relationship Id="rId90" Type="http://schemas.openxmlformats.org/officeDocument/2006/relationships/slide" Target="slides/slide89.xml" /><Relationship Id="rId95" Type="http://schemas.openxmlformats.org/officeDocument/2006/relationships/presProps" Target="presProps.xml" /><Relationship Id="rId19" Type="http://schemas.openxmlformats.org/officeDocument/2006/relationships/slide" Target="slides/slide1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slide" Target="slides/slide76.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slide" Target="slides/slide79.xml" /><Relationship Id="rId85" Type="http://schemas.openxmlformats.org/officeDocument/2006/relationships/slide" Target="slides/slide84.xml" /><Relationship Id="rId93" Type="http://schemas.openxmlformats.org/officeDocument/2006/relationships/slide" Target="slides/slide92.xml" /><Relationship Id="rId98" Type="http://schemas.openxmlformats.org/officeDocument/2006/relationships/tableStyles" Target="tableStyles.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slide" Target="slides/slide87.xml" /><Relationship Id="rId91" Type="http://schemas.openxmlformats.org/officeDocument/2006/relationships/slide" Target="slides/slide90.xml" /><Relationship Id="rId96"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94" Type="http://schemas.openxmlformats.org/officeDocument/2006/relationships/notesMaster" Target="notesMasters/notesMaster1.xml"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CEAF46-511B-42FF-8558-328BCFE87CFC}" type="doc">
      <dgm:prSet loTypeId="urn:microsoft.com/office/officeart/2005/8/layout/target1#1" loCatId="relationship" qsTypeId="urn:microsoft.com/office/officeart/2005/8/quickstyle/simple1" qsCatId="simple" csTypeId="urn:microsoft.com/office/officeart/2005/8/colors/colorful1#1" csCatId="colorful" phldr="1"/>
      <dgm:spPr/>
    </dgm:pt>
    <dgm:pt modelId="{E8CD4045-B2B2-49D2-8D89-4F065783D1F6}">
      <dgm:prSet phldrT="[Text]"/>
      <dgm:spPr/>
      <dgm:t>
        <a:bodyPr/>
        <a:lstStyle/>
        <a:p>
          <a:r>
            <a:rPr lang="en-US" b="1" dirty="0">
              <a:solidFill>
                <a:schemeClr val="accent2">
                  <a:lumMod val="75000"/>
                </a:schemeClr>
              </a:solidFill>
            </a:rPr>
            <a:t>We help students achieve the Emerging Student Profile (ESP) we identified</a:t>
          </a:r>
        </a:p>
      </dgm:t>
    </dgm:pt>
    <dgm:pt modelId="{AC4A9DE5-60D0-4EE2-A4A5-9B9FB3A669EC}" type="parTrans" cxnId="{2893B913-7B85-412E-8AD2-3C1A5B537535}">
      <dgm:prSet/>
      <dgm:spPr/>
      <dgm:t>
        <a:bodyPr/>
        <a:lstStyle/>
        <a:p>
          <a:endParaRPr lang="en-US"/>
        </a:p>
      </dgm:t>
    </dgm:pt>
    <dgm:pt modelId="{0D548D96-562F-49A8-BAA5-177997BE9D80}" type="sibTrans" cxnId="{2893B913-7B85-412E-8AD2-3C1A5B537535}">
      <dgm:prSet/>
      <dgm:spPr/>
      <dgm:t>
        <a:bodyPr/>
        <a:lstStyle/>
        <a:p>
          <a:endParaRPr lang="en-US"/>
        </a:p>
      </dgm:t>
    </dgm:pt>
    <dgm:pt modelId="{7E4F2142-46CD-4CD7-9B7C-A65ADBF39B71}">
      <dgm:prSet phldrT="[Text]"/>
      <dgm:spPr/>
      <dgm:t>
        <a:bodyPr/>
        <a:lstStyle/>
        <a:p>
          <a:r>
            <a:rPr lang="en-US" b="1" dirty="0">
              <a:solidFill>
                <a:srgbClr val="0070C0"/>
              </a:solidFill>
            </a:rPr>
            <a:t>We nurture the unique potential of children</a:t>
          </a:r>
        </a:p>
      </dgm:t>
    </dgm:pt>
    <dgm:pt modelId="{3A4AD787-7E56-47A8-8246-AC16866BAE75}" type="parTrans" cxnId="{9655F0FC-1570-4F6D-B083-FDFCFC775037}">
      <dgm:prSet/>
      <dgm:spPr/>
      <dgm:t>
        <a:bodyPr/>
        <a:lstStyle/>
        <a:p>
          <a:endParaRPr lang="en-US"/>
        </a:p>
      </dgm:t>
    </dgm:pt>
    <dgm:pt modelId="{BED0D061-13F2-44BB-A6E0-B5983858F994}" type="sibTrans" cxnId="{9655F0FC-1570-4F6D-B083-FDFCFC775037}">
      <dgm:prSet/>
      <dgm:spPr/>
      <dgm:t>
        <a:bodyPr/>
        <a:lstStyle/>
        <a:p>
          <a:endParaRPr lang="en-US"/>
        </a:p>
      </dgm:t>
    </dgm:pt>
    <dgm:pt modelId="{31D97CA1-352A-4DD7-B141-DAB8D05378DA}">
      <dgm:prSet phldrT="[Text]"/>
      <dgm:spPr/>
      <dgm:t>
        <a:bodyPr/>
        <a:lstStyle/>
        <a:p>
          <a:r>
            <a:rPr lang="en-US" b="1" dirty="0">
              <a:solidFill>
                <a:srgbClr val="0070C0"/>
              </a:solidFill>
            </a:rPr>
            <a:t>We do what is right for the child (WRFC)</a:t>
          </a:r>
        </a:p>
      </dgm:t>
    </dgm:pt>
    <dgm:pt modelId="{693AA8BD-1FAD-412C-B0B5-5949C4A6E677}" type="parTrans" cxnId="{B145A7F8-3240-453C-9EB3-C45FCE7A2B8B}">
      <dgm:prSet/>
      <dgm:spPr/>
      <dgm:t>
        <a:bodyPr/>
        <a:lstStyle/>
        <a:p>
          <a:endParaRPr lang="en-US"/>
        </a:p>
      </dgm:t>
    </dgm:pt>
    <dgm:pt modelId="{8CC36814-7708-4A7E-AB0A-0E8EE0760F22}" type="sibTrans" cxnId="{B145A7F8-3240-453C-9EB3-C45FCE7A2B8B}">
      <dgm:prSet/>
      <dgm:spPr/>
      <dgm:t>
        <a:bodyPr/>
        <a:lstStyle/>
        <a:p>
          <a:endParaRPr lang="en-US"/>
        </a:p>
      </dgm:t>
    </dgm:pt>
    <dgm:pt modelId="{610DBB5D-B342-4586-8FA2-8AED54B05C60}" type="pres">
      <dgm:prSet presAssocID="{9BCEAF46-511B-42FF-8558-328BCFE87CFC}" presName="composite" presStyleCnt="0">
        <dgm:presLayoutVars>
          <dgm:chMax val="5"/>
          <dgm:dir/>
          <dgm:resizeHandles val="exact"/>
        </dgm:presLayoutVars>
      </dgm:prSet>
      <dgm:spPr/>
    </dgm:pt>
    <dgm:pt modelId="{7012F246-AAD9-47E7-B156-E751313FDDD2}" type="pres">
      <dgm:prSet presAssocID="{E8CD4045-B2B2-49D2-8D89-4F065783D1F6}" presName="circle1" presStyleLbl="lnNode1" presStyleIdx="0" presStyleCnt="3"/>
      <dgm:spPr/>
    </dgm:pt>
    <dgm:pt modelId="{5E5A38B8-A10A-4573-AECA-EDB1EB601A16}" type="pres">
      <dgm:prSet presAssocID="{E8CD4045-B2B2-49D2-8D89-4F065783D1F6}" presName="text1" presStyleLbl="revTx" presStyleIdx="0" presStyleCnt="3" custScaleX="213149" custLinFactNeighborX="24142">
        <dgm:presLayoutVars>
          <dgm:bulletEnabled val="1"/>
        </dgm:presLayoutVars>
      </dgm:prSet>
      <dgm:spPr/>
    </dgm:pt>
    <dgm:pt modelId="{58278329-A52F-4082-8BAE-6BA2C98B3EB1}" type="pres">
      <dgm:prSet presAssocID="{E8CD4045-B2B2-49D2-8D89-4F065783D1F6}" presName="line1" presStyleLbl="callout" presStyleIdx="0" presStyleCnt="6" custLinFactY="200000" custLinFactNeighborX="2764" custLinFactNeighborY="239872"/>
      <dgm:spPr/>
    </dgm:pt>
    <dgm:pt modelId="{FBC4BE37-B64F-415C-85C5-7B51DD421458}" type="pres">
      <dgm:prSet presAssocID="{E8CD4045-B2B2-49D2-8D89-4F065783D1F6}" presName="d1" presStyleLbl="callout" presStyleIdx="1" presStyleCnt="6" custLinFactNeighborX="638" custLinFactNeighborY="6077"/>
      <dgm:spPr/>
    </dgm:pt>
    <dgm:pt modelId="{83620ABF-2AC5-43A9-8390-37CD038A8131}" type="pres">
      <dgm:prSet presAssocID="{7E4F2142-46CD-4CD7-9B7C-A65ADBF39B71}" presName="circle2" presStyleLbl="lnNode1" presStyleIdx="1" presStyleCnt="3"/>
      <dgm:spPr/>
    </dgm:pt>
    <dgm:pt modelId="{C3453798-6F95-4D56-8C30-AFE329E7D7BE}" type="pres">
      <dgm:prSet presAssocID="{7E4F2142-46CD-4CD7-9B7C-A65ADBF39B71}" presName="text2" presStyleLbl="revTx" presStyleIdx="1" presStyleCnt="3" custScaleX="213149" custLinFactNeighborX="24142">
        <dgm:presLayoutVars>
          <dgm:bulletEnabled val="1"/>
        </dgm:presLayoutVars>
      </dgm:prSet>
      <dgm:spPr/>
    </dgm:pt>
    <dgm:pt modelId="{223EC48A-7A58-4ECB-BC08-E0E706D94E52}" type="pres">
      <dgm:prSet presAssocID="{7E4F2142-46CD-4CD7-9B7C-A65ADBF39B71}" presName="line2" presStyleLbl="callout" presStyleIdx="2" presStyleCnt="6"/>
      <dgm:spPr/>
    </dgm:pt>
    <dgm:pt modelId="{D2163D06-7BA2-4926-A980-3F14F3B9B151}" type="pres">
      <dgm:prSet presAssocID="{7E4F2142-46CD-4CD7-9B7C-A65ADBF39B71}" presName="d2" presStyleLbl="callout" presStyleIdx="3" presStyleCnt="6"/>
      <dgm:spPr/>
    </dgm:pt>
    <dgm:pt modelId="{BF9052D9-E390-40CE-B8FC-C921729A32E4}" type="pres">
      <dgm:prSet presAssocID="{31D97CA1-352A-4DD7-B141-DAB8D05378DA}" presName="circle3" presStyleLbl="lnNode1" presStyleIdx="2" presStyleCnt="3"/>
      <dgm:spPr/>
    </dgm:pt>
    <dgm:pt modelId="{4DA49A4C-C89E-44F0-8B08-E8CA5852EC40}" type="pres">
      <dgm:prSet presAssocID="{31D97CA1-352A-4DD7-B141-DAB8D05378DA}" presName="text3" presStyleLbl="revTx" presStyleIdx="2" presStyleCnt="3" custScaleX="213149" custLinFactNeighborX="24142">
        <dgm:presLayoutVars>
          <dgm:bulletEnabled val="1"/>
        </dgm:presLayoutVars>
      </dgm:prSet>
      <dgm:spPr/>
    </dgm:pt>
    <dgm:pt modelId="{48EEF6A9-47FB-41AF-9F91-AB5F8A35A26B}" type="pres">
      <dgm:prSet presAssocID="{31D97CA1-352A-4DD7-B141-DAB8D05378DA}" presName="line3" presStyleLbl="callout" presStyleIdx="4" presStyleCnt="6"/>
      <dgm:spPr/>
    </dgm:pt>
    <dgm:pt modelId="{0CB2E0D1-4E20-4B96-A9BD-470D5F17D541}" type="pres">
      <dgm:prSet presAssocID="{31D97CA1-352A-4DD7-B141-DAB8D05378DA}" presName="d3" presStyleLbl="callout" presStyleIdx="5" presStyleCnt="6"/>
      <dgm:spPr/>
    </dgm:pt>
  </dgm:ptLst>
  <dgm:cxnLst>
    <dgm:cxn modelId="{2893B913-7B85-412E-8AD2-3C1A5B537535}" srcId="{9BCEAF46-511B-42FF-8558-328BCFE87CFC}" destId="{E8CD4045-B2B2-49D2-8D89-4F065783D1F6}" srcOrd="0" destOrd="0" parTransId="{AC4A9DE5-60D0-4EE2-A4A5-9B9FB3A669EC}" sibTransId="{0D548D96-562F-49A8-BAA5-177997BE9D80}"/>
    <dgm:cxn modelId="{77F89638-1F01-465B-A035-AFB55EFED160}" type="presOf" srcId="{E8CD4045-B2B2-49D2-8D89-4F065783D1F6}" destId="{5E5A38B8-A10A-4573-AECA-EDB1EB601A16}" srcOrd="0" destOrd="0" presId="urn:microsoft.com/office/officeart/2005/8/layout/target1#1"/>
    <dgm:cxn modelId="{A1802077-6512-4B41-BAE7-C775B41FCEA5}" type="presOf" srcId="{9BCEAF46-511B-42FF-8558-328BCFE87CFC}" destId="{610DBB5D-B342-4586-8FA2-8AED54B05C60}" srcOrd="0" destOrd="0" presId="urn:microsoft.com/office/officeart/2005/8/layout/target1#1"/>
    <dgm:cxn modelId="{4EAEB599-D7A8-420B-9D28-3EA1F33088E9}" type="presOf" srcId="{7E4F2142-46CD-4CD7-9B7C-A65ADBF39B71}" destId="{C3453798-6F95-4D56-8C30-AFE329E7D7BE}" srcOrd="0" destOrd="0" presId="urn:microsoft.com/office/officeart/2005/8/layout/target1#1"/>
    <dgm:cxn modelId="{676F7DBA-4C52-4EAC-9A5E-24C5B5EC64CF}" type="presOf" srcId="{31D97CA1-352A-4DD7-B141-DAB8D05378DA}" destId="{4DA49A4C-C89E-44F0-8B08-E8CA5852EC40}" srcOrd="0" destOrd="0" presId="urn:microsoft.com/office/officeart/2005/8/layout/target1#1"/>
    <dgm:cxn modelId="{B145A7F8-3240-453C-9EB3-C45FCE7A2B8B}" srcId="{9BCEAF46-511B-42FF-8558-328BCFE87CFC}" destId="{31D97CA1-352A-4DD7-B141-DAB8D05378DA}" srcOrd="2" destOrd="0" parTransId="{693AA8BD-1FAD-412C-B0B5-5949C4A6E677}" sibTransId="{8CC36814-7708-4A7E-AB0A-0E8EE0760F22}"/>
    <dgm:cxn modelId="{9655F0FC-1570-4F6D-B083-FDFCFC775037}" srcId="{9BCEAF46-511B-42FF-8558-328BCFE87CFC}" destId="{7E4F2142-46CD-4CD7-9B7C-A65ADBF39B71}" srcOrd="1" destOrd="0" parTransId="{3A4AD787-7E56-47A8-8246-AC16866BAE75}" sibTransId="{BED0D061-13F2-44BB-A6E0-B5983858F994}"/>
    <dgm:cxn modelId="{64D30CEF-3267-4888-8E92-0026281B9941}" type="presParOf" srcId="{610DBB5D-B342-4586-8FA2-8AED54B05C60}" destId="{7012F246-AAD9-47E7-B156-E751313FDDD2}" srcOrd="0" destOrd="0" presId="urn:microsoft.com/office/officeart/2005/8/layout/target1#1"/>
    <dgm:cxn modelId="{E733DED5-9DFC-460D-8EE0-92946181A247}" type="presParOf" srcId="{610DBB5D-B342-4586-8FA2-8AED54B05C60}" destId="{5E5A38B8-A10A-4573-AECA-EDB1EB601A16}" srcOrd="1" destOrd="0" presId="urn:microsoft.com/office/officeart/2005/8/layout/target1#1"/>
    <dgm:cxn modelId="{95DFFAD8-AFD5-4F67-BCB1-6CAECD161D06}" type="presParOf" srcId="{610DBB5D-B342-4586-8FA2-8AED54B05C60}" destId="{58278329-A52F-4082-8BAE-6BA2C98B3EB1}" srcOrd="2" destOrd="0" presId="urn:microsoft.com/office/officeart/2005/8/layout/target1#1"/>
    <dgm:cxn modelId="{863D9486-B581-4FCE-B95A-8B4AD0A95641}" type="presParOf" srcId="{610DBB5D-B342-4586-8FA2-8AED54B05C60}" destId="{FBC4BE37-B64F-415C-85C5-7B51DD421458}" srcOrd="3" destOrd="0" presId="urn:microsoft.com/office/officeart/2005/8/layout/target1#1"/>
    <dgm:cxn modelId="{B0E58553-049F-424D-92C3-3F5DA4F7F66B}" type="presParOf" srcId="{610DBB5D-B342-4586-8FA2-8AED54B05C60}" destId="{83620ABF-2AC5-43A9-8390-37CD038A8131}" srcOrd="4" destOrd="0" presId="urn:microsoft.com/office/officeart/2005/8/layout/target1#1"/>
    <dgm:cxn modelId="{299765FA-C678-422E-B97D-FEC851F9F3F8}" type="presParOf" srcId="{610DBB5D-B342-4586-8FA2-8AED54B05C60}" destId="{C3453798-6F95-4D56-8C30-AFE329E7D7BE}" srcOrd="5" destOrd="0" presId="urn:microsoft.com/office/officeart/2005/8/layout/target1#1"/>
    <dgm:cxn modelId="{E708D1B0-7A71-4C58-925D-BDB91727B731}" type="presParOf" srcId="{610DBB5D-B342-4586-8FA2-8AED54B05C60}" destId="{223EC48A-7A58-4ECB-BC08-E0E706D94E52}" srcOrd="6" destOrd="0" presId="urn:microsoft.com/office/officeart/2005/8/layout/target1#1"/>
    <dgm:cxn modelId="{3362C27B-4335-471B-95FA-5B2EF67A1A19}" type="presParOf" srcId="{610DBB5D-B342-4586-8FA2-8AED54B05C60}" destId="{D2163D06-7BA2-4926-A980-3F14F3B9B151}" srcOrd="7" destOrd="0" presId="urn:microsoft.com/office/officeart/2005/8/layout/target1#1"/>
    <dgm:cxn modelId="{52630BC0-B1DF-4EB6-BCC7-A6870344BE2B}" type="presParOf" srcId="{610DBB5D-B342-4586-8FA2-8AED54B05C60}" destId="{BF9052D9-E390-40CE-B8FC-C921729A32E4}" srcOrd="8" destOrd="0" presId="urn:microsoft.com/office/officeart/2005/8/layout/target1#1"/>
    <dgm:cxn modelId="{03ADB2AA-558E-483E-87BB-8DD677A31970}" type="presParOf" srcId="{610DBB5D-B342-4586-8FA2-8AED54B05C60}" destId="{4DA49A4C-C89E-44F0-8B08-E8CA5852EC40}" srcOrd="9" destOrd="0" presId="urn:microsoft.com/office/officeart/2005/8/layout/target1#1"/>
    <dgm:cxn modelId="{05BB97A9-199C-4D71-AFC6-F7A0E71CF262}" type="presParOf" srcId="{610DBB5D-B342-4586-8FA2-8AED54B05C60}" destId="{48EEF6A9-47FB-41AF-9F91-AB5F8A35A26B}" srcOrd="10" destOrd="0" presId="urn:microsoft.com/office/officeart/2005/8/layout/target1#1"/>
    <dgm:cxn modelId="{6E6488FE-08FF-40B3-9D2A-926D99EF9FE8}" type="presParOf" srcId="{610DBB5D-B342-4586-8FA2-8AED54B05C60}" destId="{0CB2E0D1-4E20-4B96-A9BD-470D5F17D541}" srcOrd="11" destOrd="0" presId="urn:microsoft.com/office/officeart/2005/8/layout/targe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9052D9-E390-40CE-B8FC-C921729A32E4}">
      <dsp:nvSpPr>
        <dsp:cNvPr id="0" name=""/>
        <dsp:cNvSpPr/>
      </dsp:nvSpPr>
      <dsp:spPr>
        <a:xfrm>
          <a:off x="769894" y="992882"/>
          <a:ext cx="2978646" cy="2978646"/>
        </a:xfrm>
        <a:prstGeom prst="ellips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620ABF-2AC5-43A9-8390-37CD038A8131}">
      <dsp:nvSpPr>
        <dsp:cNvPr id="0" name=""/>
        <dsp:cNvSpPr/>
      </dsp:nvSpPr>
      <dsp:spPr>
        <a:xfrm>
          <a:off x="1365623" y="1588611"/>
          <a:ext cx="1787187" cy="1787187"/>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12F246-AAD9-47E7-B156-E751313FDDD2}">
      <dsp:nvSpPr>
        <dsp:cNvPr id="0" name=""/>
        <dsp:cNvSpPr/>
      </dsp:nvSpPr>
      <dsp:spPr>
        <a:xfrm>
          <a:off x="1961352" y="2184340"/>
          <a:ext cx="595729" cy="595729"/>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5A38B8-A10A-4573-AECA-EDB1EB601A16}">
      <dsp:nvSpPr>
        <dsp:cNvPr id="0" name=""/>
        <dsp:cNvSpPr/>
      </dsp:nvSpPr>
      <dsp:spPr>
        <a:xfrm>
          <a:off x="3761956" y="0"/>
          <a:ext cx="3174477" cy="868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21590" rIns="21590" bIns="2159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accent2">
                  <a:lumMod val="75000"/>
                </a:schemeClr>
              </a:solidFill>
            </a:rPr>
            <a:t>We help students achieve the Emerging Student Profile (ESP) we identified</a:t>
          </a:r>
        </a:p>
      </dsp:txBody>
      <dsp:txXfrm>
        <a:off x="3761956" y="0"/>
        <a:ext cx="3174477" cy="868771"/>
      </dsp:txXfrm>
    </dsp:sp>
    <dsp:sp modelId="{58278329-A52F-4082-8BAE-6BA2C98B3EB1}">
      <dsp:nvSpPr>
        <dsp:cNvPr id="0" name=""/>
        <dsp:cNvSpPr/>
      </dsp:nvSpPr>
      <dsp:spPr>
        <a:xfrm>
          <a:off x="3882941" y="592739"/>
          <a:ext cx="372330"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C4BE37-B64F-415C-85C5-7B51DD421458}">
      <dsp:nvSpPr>
        <dsp:cNvPr id="0" name=""/>
        <dsp:cNvSpPr/>
      </dsp:nvSpPr>
      <dsp:spPr>
        <a:xfrm rot="5400000">
          <a:off x="2051812" y="776987"/>
          <a:ext cx="2047322" cy="1611943"/>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453798-6F95-4D56-8C30-AFE329E7D7BE}">
      <dsp:nvSpPr>
        <dsp:cNvPr id="0" name=""/>
        <dsp:cNvSpPr/>
      </dsp:nvSpPr>
      <dsp:spPr>
        <a:xfrm>
          <a:off x="3761956" y="868771"/>
          <a:ext cx="3174477" cy="868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0070C0"/>
              </a:solidFill>
            </a:rPr>
            <a:t>We nurture the unique potential of children</a:t>
          </a:r>
        </a:p>
      </dsp:txBody>
      <dsp:txXfrm>
        <a:off x="3761956" y="868771"/>
        <a:ext cx="3174477" cy="868771"/>
      </dsp:txXfrm>
    </dsp:sp>
    <dsp:sp modelId="{223EC48A-7A58-4ECB-BC08-E0E706D94E52}">
      <dsp:nvSpPr>
        <dsp:cNvPr id="0" name=""/>
        <dsp:cNvSpPr/>
      </dsp:nvSpPr>
      <dsp:spPr>
        <a:xfrm>
          <a:off x="3872650" y="1303157"/>
          <a:ext cx="372330"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163D06-7BA2-4926-A980-3F14F3B9B151}">
      <dsp:nvSpPr>
        <dsp:cNvPr id="0" name=""/>
        <dsp:cNvSpPr/>
      </dsp:nvSpPr>
      <dsp:spPr>
        <a:xfrm rot="5400000">
          <a:off x="2480977" y="1507800"/>
          <a:ext cx="1595362" cy="1185004"/>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A49A4C-C89E-44F0-8B08-E8CA5852EC40}">
      <dsp:nvSpPr>
        <dsp:cNvPr id="0" name=""/>
        <dsp:cNvSpPr/>
      </dsp:nvSpPr>
      <dsp:spPr>
        <a:xfrm>
          <a:off x="3761956" y="1737543"/>
          <a:ext cx="3174477" cy="868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0070C0"/>
              </a:solidFill>
            </a:rPr>
            <a:t>We do what is right for the child (WRFC)</a:t>
          </a:r>
        </a:p>
      </dsp:txBody>
      <dsp:txXfrm>
        <a:off x="3761956" y="1737543"/>
        <a:ext cx="3174477" cy="868771"/>
      </dsp:txXfrm>
    </dsp:sp>
    <dsp:sp modelId="{48EEF6A9-47FB-41AF-9F91-AB5F8A35A26B}">
      <dsp:nvSpPr>
        <dsp:cNvPr id="0" name=""/>
        <dsp:cNvSpPr/>
      </dsp:nvSpPr>
      <dsp:spPr>
        <a:xfrm>
          <a:off x="3872650" y="2171929"/>
          <a:ext cx="372330" cy="0"/>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B2E0D1-4E20-4B96-A9BD-470D5F17D541}">
      <dsp:nvSpPr>
        <dsp:cNvPr id="0" name=""/>
        <dsp:cNvSpPr/>
      </dsp:nvSpPr>
      <dsp:spPr>
        <a:xfrm rot="5400000">
          <a:off x="2920973" y="2362314"/>
          <a:ext cx="1139828" cy="758065"/>
        </a:xfrm>
        <a:prstGeom prst="line">
          <a:avLst/>
        </a:prstGeom>
        <a:solidFill>
          <a:schemeClr val="accent2">
            <a:hueOff val="0"/>
            <a:satOff val="0"/>
            <a:lumOff val="0"/>
            <a:alphaOff val="0"/>
          </a:schemeClr>
        </a:solidFill>
        <a:ln w="19050" cap="rnd"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1#1">
  <dgm:title val=""/>
  <dgm:desc val=""/>
  <dgm:catLst>
    <dgm:cat type="relationship" pri="13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D89ACC-412D-404E-8EAB-872EE944BC6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510DA178-3A53-441C-B572-301FCE3F043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8A79F1A-4682-46E0-A2D8-61A7323EA04A}" type="datetimeFigureOut">
              <a:rPr lang="en-US"/>
              <a:pPr>
                <a:defRPr/>
              </a:pPr>
              <a:t>6/22/2023</a:t>
            </a:fld>
            <a:endParaRPr lang="en-US"/>
          </a:p>
        </p:txBody>
      </p:sp>
      <p:sp>
        <p:nvSpPr>
          <p:cNvPr id="4" name="Slide Image Placeholder 3">
            <a:extLst>
              <a:ext uri="{FF2B5EF4-FFF2-40B4-BE49-F238E27FC236}">
                <a16:creationId xmlns:a16="http://schemas.microsoft.com/office/drawing/2014/main" id="{EC1BF776-A508-4652-A14D-A642CEB913C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A2EBCDC-FCD5-4F14-81F9-FF18CC621F6E}"/>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0BD3242-6FE8-4265-9823-2F1E8347D02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C26F6B3A-BCA4-40E1-8F28-ED6E18161A1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8E22523E-3E1A-4641-B819-789637EAF2EF}" type="slidenum">
              <a:rPr lang="en-US" altLang="en-US"/>
              <a:pPr/>
              <a:t>‹#›</a:t>
            </a:fld>
            <a:endParaRPr lang="en-US" altLang="en-US"/>
          </a:p>
        </p:txBody>
      </p:sp>
    </p:spTree>
    <p:extLst>
      <p:ext uri="{BB962C8B-B14F-4D97-AF65-F5344CB8AC3E}">
        <p14:creationId xmlns:p14="http://schemas.microsoft.com/office/powerpoint/2010/main" val="14866688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3.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2523E-3E1A-4641-B819-789637EAF2EF}" type="slidenum">
              <a:rPr lang="en-US" altLang="en-US" smtClean="0"/>
              <a:pPr/>
              <a:t>6</a:t>
            </a:fld>
            <a:endParaRPr lang="en-US" altLang="en-US" dirty="0"/>
          </a:p>
        </p:txBody>
      </p:sp>
    </p:spTree>
    <p:extLst>
      <p:ext uri="{BB962C8B-B14F-4D97-AF65-F5344CB8AC3E}">
        <p14:creationId xmlns:p14="http://schemas.microsoft.com/office/powerpoint/2010/main" val="3393309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p:txBody>
      </p:sp>
      <p:sp>
        <p:nvSpPr>
          <p:cNvPr id="4" name="Slide Number Placeholder 3"/>
          <p:cNvSpPr>
            <a:spLocks noGrp="1"/>
          </p:cNvSpPr>
          <p:nvPr>
            <p:ph type="sldNum" sz="quarter" idx="10"/>
          </p:nvPr>
        </p:nvSpPr>
        <p:spPr/>
        <p:txBody>
          <a:bodyPr/>
          <a:lstStyle/>
          <a:p>
            <a:fld id="{4D076E34-A14A-458F-9B32-984414B4DBA8}" type="slidenum">
              <a:rPr lang="en-IN" smtClean="0"/>
              <a:pPr/>
              <a:t>29</a:t>
            </a:fld>
            <a:endParaRPr lang="en-IN"/>
          </a:p>
        </p:txBody>
      </p:sp>
    </p:spTree>
    <p:extLst>
      <p:ext uri="{BB962C8B-B14F-4D97-AF65-F5344CB8AC3E}">
        <p14:creationId xmlns:p14="http://schemas.microsoft.com/office/powerpoint/2010/main" val="3686998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285750" indent="-285750">
              <a:buFont typeface="Wingdings" panose="05000000000000000000" pitchFamily="2" charset="2"/>
              <a:buChar char="Ø"/>
            </a:pPr>
            <a:r>
              <a:rPr lang="en-US" sz="1100" b="0" dirty="0"/>
              <a:t>Did You Know? – Interesting and amazing facts related to the text</a:t>
            </a:r>
          </a:p>
          <a:p>
            <a:pPr marL="285750" indent="-285750">
              <a:buFont typeface="Wingdings" panose="05000000000000000000" pitchFamily="2" charset="2"/>
              <a:buChar char="Ø"/>
            </a:pPr>
            <a:r>
              <a:rPr lang="en-US" sz="1100" b="0" dirty="0"/>
              <a:t>Mind Map- Recap of main text</a:t>
            </a:r>
          </a:p>
          <a:p>
            <a:pPr marL="285750" indent="-285750">
              <a:buFont typeface="Wingdings" panose="05000000000000000000" pitchFamily="2" charset="2"/>
              <a:buChar char="Ø"/>
            </a:pPr>
            <a:r>
              <a:rPr lang="en-US" sz="1100" b="0" dirty="0"/>
              <a:t>Study Byte- point wise description of concept/ sub concept</a:t>
            </a:r>
          </a:p>
          <a:p>
            <a:pPr marL="285750" indent="-285750">
              <a:buFont typeface="Wingdings" panose="05000000000000000000" pitchFamily="2" charset="2"/>
              <a:buChar char="Ø"/>
            </a:pPr>
            <a:r>
              <a:rPr lang="en-US" sz="1100" b="0" dirty="0"/>
              <a:t>Milestone- gauges learner’s progress in</a:t>
            </a:r>
            <a:r>
              <a:rPr lang="en-US" sz="1100" b="0" baseline="0" dirty="0"/>
              <a:t> understanding of the concept</a:t>
            </a:r>
            <a:endParaRPr lang="en-US" sz="1100" b="0" dirty="0"/>
          </a:p>
          <a:p>
            <a:pPr marL="285750" indent="-285750">
              <a:buFont typeface="Wingdings" panose="05000000000000000000" pitchFamily="2" charset="2"/>
              <a:buChar char="Ø"/>
            </a:pPr>
            <a:r>
              <a:rPr lang="en-US" sz="1100" b="0" dirty="0"/>
              <a:t>Test your Vocabulary- concept related vocabulary</a:t>
            </a:r>
          </a:p>
          <a:p>
            <a:pPr marL="285750" indent="-285750">
              <a:buFont typeface="Wingdings" panose="05000000000000000000" pitchFamily="2" charset="2"/>
              <a:buChar char="Ø"/>
            </a:pPr>
            <a:r>
              <a:rPr lang="en-US" sz="1100" b="0" dirty="0"/>
              <a:t>Timeline- chronology of events</a:t>
            </a:r>
          </a:p>
          <a:p>
            <a:pPr marL="285750" indent="-285750">
              <a:buFont typeface="Wingdings" panose="05000000000000000000" pitchFamily="2" charset="2"/>
              <a:buChar char="Ø"/>
            </a:pPr>
            <a:r>
              <a:rPr lang="en-US" sz="1100" b="0" dirty="0"/>
              <a:t>Fun Activity- Enjoyable and engaging learning</a:t>
            </a:r>
          </a:p>
          <a:p>
            <a:pPr marL="285750" indent="-285750">
              <a:buFont typeface="Wingdings" panose="05000000000000000000" pitchFamily="2" charset="2"/>
              <a:buChar char="Ø"/>
            </a:pPr>
            <a:r>
              <a:rPr lang="en-US" sz="1100" b="0" dirty="0"/>
              <a:t>Extended Learning- learning beyond</a:t>
            </a:r>
            <a:r>
              <a:rPr lang="en-US" sz="1100" b="0" baseline="0" dirty="0"/>
              <a:t> the text</a:t>
            </a:r>
            <a:endParaRPr lang="en-US" sz="1100" b="0" dirty="0"/>
          </a:p>
          <a:p>
            <a:pPr marL="285750" indent="-285750">
              <a:buFont typeface="Wingdings" panose="05000000000000000000" pitchFamily="2" charset="2"/>
              <a:buChar char="Ø"/>
            </a:pPr>
            <a:r>
              <a:rPr lang="en-US" sz="1100" b="0" dirty="0"/>
              <a:t>Technology Connection- use of technology to assimilate</a:t>
            </a:r>
            <a:r>
              <a:rPr lang="en-US" sz="1100" b="0" baseline="0" dirty="0"/>
              <a:t> the ideas</a:t>
            </a:r>
            <a:endParaRPr lang="en-US" sz="1100" b="0" dirty="0"/>
          </a:p>
          <a:p>
            <a:pPr marL="285750" indent="-285750">
              <a:buFont typeface="Wingdings" panose="05000000000000000000" pitchFamily="2" charset="2"/>
              <a:buChar char="Ø"/>
            </a:pPr>
            <a:r>
              <a:rPr lang="en-US" sz="1100" b="0" dirty="0"/>
              <a:t>Interdisciplinary- holistic learning through connecting the concept with other scholastic subjects</a:t>
            </a:r>
          </a:p>
          <a:p>
            <a:pPr marL="285750" indent="-285750">
              <a:buFont typeface="Wingdings" panose="05000000000000000000" pitchFamily="2" charset="2"/>
              <a:buChar char="Ø"/>
            </a:pPr>
            <a:r>
              <a:rPr lang="en-US" sz="1100" b="0" dirty="0"/>
              <a:t>Value</a:t>
            </a:r>
            <a:r>
              <a:rPr lang="en-US" sz="1100" b="0" baseline="0" dirty="0"/>
              <a:t> Based Question- inculcation of values</a:t>
            </a:r>
          </a:p>
          <a:p>
            <a:pPr marL="285750" indent="-285750">
              <a:buFont typeface="Wingdings" panose="05000000000000000000" pitchFamily="2" charset="2"/>
              <a:buChar char="Ø"/>
            </a:pPr>
            <a:r>
              <a:rPr lang="en-US" sz="1100" b="0" baseline="0" dirty="0"/>
              <a:t>Internationalism- views the concept in a global perspective</a:t>
            </a:r>
          </a:p>
          <a:p>
            <a:pPr marL="285750" indent="-285750">
              <a:buFont typeface="Wingdings" panose="05000000000000000000" pitchFamily="2" charset="2"/>
              <a:buChar char="Ø"/>
            </a:pPr>
            <a:r>
              <a:rPr lang="en-US" sz="1100" b="0" baseline="0" dirty="0"/>
              <a:t>HOTS- to develop critical thinking and problem solving skills</a:t>
            </a:r>
          </a:p>
          <a:p>
            <a:pPr marL="285750" indent="-285750">
              <a:buFont typeface="Wingdings" panose="05000000000000000000" pitchFamily="2" charset="2"/>
              <a:buChar char="Ø"/>
            </a:pPr>
            <a:r>
              <a:rPr lang="en-US" sz="1100" b="0" baseline="0" dirty="0"/>
              <a:t>Creative Corner- develop psychomotor skills and enhances creativity</a:t>
            </a:r>
          </a:p>
          <a:p>
            <a:pPr marL="285750" indent="-285750">
              <a:buFont typeface="Wingdings" panose="05000000000000000000" pitchFamily="2" charset="2"/>
              <a:buChar char="Ø"/>
            </a:pPr>
            <a:r>
              <a:rPr lang="en-US" sz="1100" b="0" baseline="0" dirty="0"/>
              <a:t>Develop your Map Skills</a:t>
            </a:r>
            <a:endParaRPr lang="en-US" sz="1100" b="0" dirty="0"/>
          </a:p>
          <a:p>
            <a:pPr marL="285750" indent="-285750">
              <a:buFont typeface="Wingdings" panose="05000000000000000000" pitchFamily="2" charset="2"/>
              <a:buChar char="Ø"/>
            </a:pPr>
            <a:endParaRPr lang="en-US" b="1" dirty="0"/>
          </a:p>
          <a:p>
            <a:endParaRPr lang="en-US" b="1" dirty="0"/>
          </a:p>
        </p:txBody>
      </p:sp>
      <p:sp>
        <p:nvSpPr>
          <p:cNvPr id="4" name="Slide Number Placeholder 3"/>
          <p:cNvSpPr>
            <a:spLocks noGrp="1"/>
          </p:cNvSpPr>
          <p:nvPr>
            <p:ph type="sldNum" sz="quarter" idx="10"/>
          </p:nvPr>
        </p:nvSpPr>
        <p:spPr/>
        <p:txBody>
          <a:bodyPr/>
          <a:lstStyle/>
          <a:p>
            <a:fld id="{4D076E34-A14A-458F-9B32-984414B4DBA8}" type="slidenum">
              <a:rPr lang="en-IN" smtClean="0"/>
              <a:pPr/>
              <a:t>30</a:t>
            </a:fld>
            <a:endParaRPr lang="en-IN"/>
          </a:p>
        </p:txBody>
      </p:sp>
    </p:spTree>
    <p:extLst>
      <p:ext uri="{BB962C8B-B14F-4D97-AF65-F5344CB8AC3E}">
        <p14:creationId xmlns:p14="http://schemas.microsoft.com/office/powerpoint/2010/main" val="1909331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285750" indent="-285750">
              <a:buFont typeface="Wingdings" panose="05000000000000000000" pitchFamily="2" charset="2"/>
              <a:buChar char="Ø"/>
            </a:pPr>
            <a:r>
              <a:rPr lang="en-US" sz="1100" b="0" dirty="0"/>
              <a:t>Did You Know? – Interesting and amazing facts related to the text</a:t>
            </a:r>
          </a:p>
          <a:p>
            <a:pPr marL="285750" indent="-285750">
              <a:buFont typeface="Wingdings" panose="05000000000000000000" pitchFamily="2" charset="2"/>
              <a:buChar char="Ø"/>
            </a:pPr>
            <a:r>
              <a:rPr lang="en-US" sz="1100" b="0" dirty="0"/>
              <a:t>Mind Map- Recap of main text</a:t>
            </a:r>
          </a:p>
          <a:p>
            <a:pPr marL="285750" indent="-285750">
              <a:buFont typeface="Wingdings" panose="05000000000000000000" pitchFamily="2" charset="2"/>
              <a:buChar char="Ø"/>
            </a:pPr>
            <a:r>
              <a:rPr lang="en-US" sz="1100" b="0" dirty="0"/>
              <a:t>Study Byte- point wise description of concept/ sub concept</a:t>
            </a:r>
          </a:p>
          <a:p>
            <a:pPr marL="285750" indent="-285750">
              <a:buFont typeface="Wingdings" panose="05000000000000000000" pitchFamily="2" charset="2"/>
              <a:buChar char="Ø"/>
            </a:pPr>
            <a:r>
              <a:rPr lang="en-US" sz="1100" b="0" dirty="0"/>
              <a:t>Milestone- gauges learner’s progress in</a:t>
            </a:r>
            <a:r>
              <a:rPr lang="en-US" sz="1100" b="0" baseline="0" dirty="0"/>
              <a:t> understanding of the concept</a:t>
            </a:r>
            <a:endParaRPr lang="en-US" sz="1100" b="0" dirty="0"/>
          </a:p>
          <a:p>
            <a:pPr marL="285750" indent="-285750">
              <a:buFont typeface="Wingdings" panose="05000000000000000000" pitchFamily="2" charset="2"/>
              <a:buChar char="Ø"/>
            </a:pPr>
            <a:r>
              <a:rPr lang="en-US" sz="1100" b="0" dirty="0"/>
              <a:t>Test your Vocabulary- concept related vocabulary</a:t>
            </a:r>
          </a:p>
          <a:p>
            <a:pPr marL="285750" indent="-285750">
              <a:buFont typeface="Wingdings" panose="05000000000000000000" pitchFamily="2" charset="2"/>
              <a:buChar char="Ø"/>
            </a:pPr>
            <a:r>
              <a:rPr lang="en-US" sz="1100" b="0" dirty="0"/>
              <a:t>Timeline- chronology of events</a:t>
            </a:r>
          </a:p>
          <a:p>
            <a:pPr marL="285750" indent="-285750">
              <a:buFont typeface="Wingdings" panose="05000000000000000000" pitchFamily="2" charset="2"/>
              <a:buChar char="Ø"/>
            </a:pPr>
            <a:r>
              <a:rPr lang="en-US" sz="1100" b="0" dirty="0"/>
              <a:t>Fun Activity- Enjoyable and engaging learning</a:t>
            </a:r>
          </a:p>
          <a:p>
            <a:pPr marL="285750" indent="-285750">
              <a:buFont typeface="Wingdings" panose="05000000000000000000" pitchFamily="2" charset="2"/>
              <a:buChar char="Ø"/>
            </a:pPr>
            <a:r>
              <a:rPr lang="en-US" sz="1100" b="0" dirty="0"/>
              <a:t>Extended Learning- learning beyond</a:t>
            </a:r>
            <a:r>
              <a:rPr lang="en-US" sz="1100" b="0" baseline="0" dirty="0"/>
              <a:t> the text</a:t>
            </a:r>
            <a:endParaRPr lang="en-US" sz="1100" b="0" dirty="0"/>
          </a:p>
          <a:p>
            <a:pPr marL="285750" indent="-285750">
              <a:buFont typeface="Wingdings" panose="05000000000000000000" pitchFamily="2" charset="2"/>
              <a:buChar char="Ø"/>
            </a:pPr>
            <a:r>
              <a:rPr lang="en-US" sz="1100" b="0" dirty="0"/>
              <a:t>Technology Connection- use of technology to assimilate</a:t>
            </a:r>
            <a:r>
              <a:rPr lang="en-US" sz="1100" b="0" baseline="0" dirty="0"/>
              <a:t> the ideas</a:t>
            </a:r>
            <a:endParaRPr lang="en-US" sz="1100" b="0" dirty="0"/>
          </a:p>
          <a:p>
            <a:pPr marL="285750" indent="-285750">
              <a:buFont typeface="Wingdings" panose="05000000000000000000" pitchFamily="2" charset="2"/>
              <a:buChar char="Ø"/>
            </a:pPr>
            <a:r>
              <a:rPr lang="en-US" sz="1100" b="0" dirty="0"/>
              <a:t>Interdisciplinary- holistic learning through connecting the concept with other scholastic subjects</a:t>
            </a:r>
          </a:p>
          <a:p>
            <a:pPr marL="285750" indent="-285750">
              <a:buFont typeface="Wingdings" panose="05000000000000000000" pitchFamily="2" charset="2"/>
              <a:buChar char="Ø"/>
            </a:pPr>
            <a:r>
              <a:rPr lang="en-US" sz="1100" b="0" dirty="0"/>
              <a:t>Value</a:t>
            </a:r>
            <a:r>
              <a:rPr lang="en-US" sz="1100" b="0" baseline="0" dirty="0"/>
              <a:t> Based Question- inculcation of values</a:t>
            </a:r>
          </a:p>
          <a:p>
            <a:pPr marL="285750" indent="-285750">
              <a:buFont typeface="Wingdings" panose="05000000000000000000" pitchFamily="2" charset="2"/>
              <a:buChar char="Ø"/>
            </a:pPr>
            <a:r>
              <a:rPr lang="en-US" sz="1100" b="0" baseline="0" dirty="0"/>
              <a:t>Internationalism- views the concept in a global perspective</a:t>
            </a:r>
          </a:p>
          <a:p>
            <a:pPr marL="285750" indent="-285750">
              <a:buFont typeface="Wingdings" panose="05000000000000000000" pitchFamily="2" charset="2"/>
              <a:buChar char="Ø"/>
            </a:pPr>
            <a:r>
              <a:rPr lang="en-US" sz="1100" b="0" baseline="0" dirty="0"/>
              <a:t>HOTS- to develop critical thinking and problem solving skills</a:t>
            </a:r>
          </a:p>
          <a:p>
            <a:pPr marL="285750" indent="-285750">
              <a:buFont typeface="Wingdings" panose="05000000000000000000" pitchFamily="2" charset="2"/>
              <a:buChar char="Ø"/>
            </a:pPr>
            <a:r>
              <a:rPr lang="en-US" sz="1100" b="0" baseline="0" dirty="0"/>
              <a:t>Creative Corner- develop psychomotor skills and enhances creativity</a:t>
            </a:r>
          </a:p>
          <a:p>
            <a:pPr marL="285750" indent="-285750">
              <a:buFont typeface="Wingdings" panose="05000000000000000000" pitchFamily="2" charset="2"/>
              <a:buChar char="Ø"/>
            </a:pPr>
            <a:r>
              <a:rPr lang="en-US" sz="1100" b="0" baseline="0" dirty="0"/>
              <a:t>Develop your Map Skills</a:t>
            </a:r>
            <a:endParaRPr lang="en-US" sz="1100" b="0" dirty="0"/>
          </a:p>
          <a:p>
            <a:pPr marL="285750" indent="-285750">
              <a:buFont typeface="Wingdings" panose="05000000000000000000" pitchFamily="2" charset="2"/>
              <a:buChar char="Ø"/>
            </a:pPr>
            <a:endParaRPr lang="en-US" b="1" dirty="0"/>
          </a:p>
          <a:p>
            <a:endParaRPr lang="en-US" b="1" dirty="0"/>
          </a:p>
        </p:txBody>
      </p:sp>
      <p:sp>
        <p:nvSpPr>
          <p:cNvPr id="4" name="Slide Number Placeholder 3"/>
          <p:cNvSpPr>
            <a:spLocks noGrp="1"/>
          </p:cNvSpPr>
          <p:nvPr>
            <p:ph type="sldNum" sz="quarter" idx="10"/>
          </p:nvPr>
        </p:nvSpPr>
        <p:spPr/>
        <p:txBody>
          <a:bodyPr/>
          <a:lstStyle/>
          <a:p>
            <a:fld id="{4D076E34-A14A-458F-9B32-984414B4DBA8}" type="slidenum">
              <a:rPr lang="en-IN" smtClean="0"/>
              <a:pPr/>
              <a:t>33</a:t>
            </a:fld>
            <a:endParaRPr lang="en-IN"/>
          </a:p>
        </p:txBody>
      </p:sp>
    </p:spTree>
    <p:extLst>
      <p:ext uri="{BB962C8B-B14F-4D97-AF65-F5344CB8AC3E}">
        <p14:creationId xmlns:p14="http://schemas.microsoft.com/office/powerpoint/2010/main" val="3024906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Digital Citizenship is a concept of using technology appropriately by teaching our students </a:t>
            </a:r>
            <a:r>
              <a:rPr lang="en-US" sz="1200" b="1" dirty="0">
                <a:solidFill>
                  <a:srgbClr val="C00000"/>
                </a:solidFill>
              </a:rPr>
              <a:t>responsible, safe and ethical </a:t>
            </a:r>
            <a:r>
              <a:rPr lang="en-US" sz="1200" dirty="0"/>
              <a:t>use of technology.</a:t>
            </a:r>
            <a:r>
              <a:rPr lang="en-US" sz="1200" kern="1200" dirty="0">
                <a:solidFill>
                  <a:schemeClr val="tx1"/>
                </a:solidFill>
                <a:latin typeface="+mn-lt"/>
                <a:ea typeface="+mn-ea"/>
                <a:cs typeface="+mn-cs"/>
              </a:rPr>
              <a:t> Digital Citizenship </a:t>
            </a:r>
            <a:r>
              <a:rPr lang="en-US" sz="1200" kern="1200" dirty="0" err="1">
                <a:solidFill>
                  <a:schemeClr val="tx1"/>
                </a:solidFill>
                <a:latin typeface="+mn-lt"/>
                <a:ea typeface="+mn-ea"/>
                <a:cs typeface="+mn-cs"/>
              </a:rPr>
              <a:t>Programme</a:t>
            </a:r>
            <a:r>
              <a:rPr lang="en-US" sz="1200" kern="1200" dirty="0">
                <a:solidFill>
                  <a:schemeClr val="tx1"/>
                </a:solidFill>
                <a:latin typeface="+mn-lt"/>
                <a:ea typeface="+mn-ea"/>
                <a:cs typeface="+mn-cs"/>
              </a:rPr>
              <a:t> (DCP) is the part of academic excellence in schools. </a:t>
            </a:r>
            <a:r>
              <a:rPr lang="en-US" sz="1200" b="1" kern="1200" dirty="0">
                <a:solidFill>
                  <a:schemeClr val="tx1"/>
                </a:solidFill>
                <a:latin typeface="+mn-lt"/>
                <a:ea typeface="+mn-ea"/>
                <a:cs typeface="+mn-cs"/>
              </a:rPr>
              <a:t>It has been accepted as a key USP for MLZS in the new TV ad</a:t>
            </a:r>
            <a:r>
              <a:rPr lang="en-US" sz="1200" b="0" kern="1200" dirty="0">
                <a:solidFill>
                  <a:schemeClr val="tx1"/>
                </a:solidFill>
                <a:latin typeface="+mn-lt"/>
                <a:ea typeface="+mn-ea"/>
                <a:cs typeface="+mn-cs"/>
              </a:rPr>
              <a:t>. </a:t>
            </a:r>
            <a:r>
              <a:rPr lang="en-US" sz="1200" kern="1200" dirty="0">
                <a:solidFill>
                  <a:schemeClr val="tx1"/>
                </a:solidFill>
                <a:latin typeface="+mn-lt"/>
                <a:ea typeface="+mn-ea"/>
                <a:cs typeface="+mn-cs"/>
              </a:rPr>
              <a:t>This program addresses the 21st century skills and is aligned to the ESP as well through digital media literacy. Digital Citizenship aims to teach responsible, safe and ethical use of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IN" b="1" dirty="0"/>
          </a:p>
        </p:txBody>
      </p:sp>
      <p:sp>
        <p:nvSpPr>
          <p:cNvPr id="4" name="Slide Number Placeholder 3"/>
          <p:cNvSpPr>
            <a:spLocks noGrp="1"/>
          </p:cNvSpPr>
          <p:nvPr>
            <p:ph type="sldNum" sz="quarter" idx="10"/>
          </p:nvPr>
        </p:nvSpPr>
        <p:spPr/>
        <p:txBody>
          <a:bodyPr/>
          <a:lstStyle/>
          <a:p>
            <a:fld id="{4D076E34-A14A-458F-9B32-984414B4DBA8}" type="slidenum">
              <a:rPr lang="en-IN" smtClean="0"/>
              <a:pPr/>
              <a:t>51</a:t>
            </a:fld>
            <a:endParaRPr lang="en-IN"/>
          </a:p>
        </p:txBody>
      </p:sp>
    </p:spTree>
    <p:extLst>
      <p:ext uri="{BB962C8B-B14F-4D97-AF65-F5344CB8AC3E}">
        <p14:creationId xmlns:p14="http://schemas.microsoft.com/office/powerpoint/2010/main" val="2960401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Financial literacy is the ability to use knowledge and skills to manage financial resources effectively for a lifetime of financial well-being. It is mainly used in connection with personal finance matters. </a:t>
            </a:r>
          </a:p>
          <a:p>
            <a:endParaRPr lang="en-IN" b="1" dirty="0"/>
          </a:p>
        </p:txBody>
      </p:sp>
      <p:sp>
        <p:nvSpPr>
          <p:cNvPr id="4" name="Slide Number Placeholder 3"/>
          <p:cNvSpPr>
            <a:spLocks noGrp="1"/>
          </p:cNvSpPr>
          <p:nvPr>
            <p:ph type="sldNum" sz="quarter" idx="10"/>
          </p:nvPr>
        </p:nvSpPr>
        <p:spPr/>
        <p:txBody>
          <a:bodyPr/>
          <a:lstStyle/>
          <a:p>
            <a:fld id="{4D076E34-A14A-458F-9B32-984414B4DBA8}" type="slidenum">
              <a:rPr lang="en-IN" smtClean="0"/>
              <a:pPr/>
              <a:t>52</a:t>
            </a:fld>
            <a:endParaRPr lang="en-IN"/>
          </a:p>
        </p:txBody>
      </p:sp>
    </p:spTree>
    <p:extLst>
      <p:ext uri="{BB962C8B-B14F-4D97-AF65-F5344CB8AC3E}">
        <p14:creationId xmlns:p14="http://schemas.microsoft.com/office/powerpoint/2010/main" val="2560325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22523E-3E1A-4641-B819-789637EAF2EF}" type="slidenum">
              <a:rPr lang="en-US" altLang="en-US" smtClean="0"/>
              <a:pPr/>
              <a:t>54</a:t>
            </a:fld>
            <a:endParaRPr lang="en-US" altLang="en-US"/>
          </a:p>
        </p:txBody>
      </p:sp>
    </p:spTree>
    <p:extLst>
      <p:ext uri="{BB962C8B-B14F-4D97-AF65-F5344CB8AC3E}">
        <p14:creationId xmlns:p14="http://schemas.microsoft.com/office/powerpoint/2010/main" val="3385809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22523E-3E1A-4641-B819-789637EAF2EF}" type="slidenum">
              <a:rPr lang="en-US" altLang="en-US" smtClean="0"/>
              <a:pPr/>
              <a:t>60</a:t>
            </a:fld>
            <a:endParaRPr lang="en-US" altLang="en-US"/>
          </a:p>
        </p:txBody>
      </p:sp>
    </p:spTree>
    <p:extLst>
      <p:ext uri="{BB962C8B-B14F-4D97-AF65-F5344CB8AC3E}">
        <p14:creationId xmlns:p14="http://schemas.microsoft.com/office/powerpoint/2010/main" val="2390204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746DB9C9-7B62-49F8-982C-6E6509D48A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9ED33A11-5B48-4422-A69D-0F345FDEFA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12644" name="Slide Number Placeholder 3">
            <a:extLst>
              <a:ext uri="{FF2B5EF4-FFF2-40B4-BE49-F238E27FC236}">
                <a16:creationId xmlns:a16="http://schemas.microsoft.com/office/drawing/2014/main" id="{37EB322C-EE2F-4818-B204-9D588FB01A53}"/>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915E005-A74C-4B27-8605-BE6FFCCE4E00}" type="slidenum">
              <a:rPr lang="en-US" altLang="en-US">
                <a:latin typeface="Calibri" panose="020F0502020204030204" pitchFamily="34" charset="0"/>
              </a:rPr>
              <a:pPr eaLnBrk="1" hangingPunct="1"/>
              <a:t>88</a:t>
            </a:fld>
            <a:endParaRPr lang="en-US" altLang="en-US" dirty="0">
              <a:latin typeface="Calibri" panose="020F0502020204030204" pitchFamily="34" charset="0"/>
            </a:endParaRPr>
          </a:p>
        </p:txBody>
      </p:sp>
    </p:spTree>
    <p:extLst>
      <p:ext uri="{BB962C8B-B14F-4D97-AF65-F5344CB8AC3E}">
        <p14:creationId xmlns:p14="http://schemas.microsoft.com/office/powerpoint/2010/main" val="3180534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49A505B3-5E50-4C68-8104-D6D49BCE03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D1F581B4-9B10-46D5-B4DE-6CD5060364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03E9153C-3408-4702-8604-C6EA477DFE30}"/>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3C47ED8-7B9E-4CD5-A70D-4C08E79E74F6}" type="slidenum">
              <a:rPr lang="en-US" altLang="en-US">
                <a:latin typeface="Calibri" panose="020F0502020204030204" pitchFamily="34" charset="0"/>
              </a:rPr>
              <a:pPr eaLnBrk="1" hangingPunct="1"/>
              <a:t>97</a:t>
            </a:fld>
            <a:endParaRPr lang="en-US" altLang="en-US">
              <a:latin typeface="Calibri" panose="020F0502020204030204" pitchFamily="34" charset="0"/>
            </a:endParaRPr>
          </a:p>
        </p:txBody>
      </p:sp>
    </p:spTree>
    <p:extLst>
      <p:ext uri="{BB962C8B-B14F-4D97-AF65-F5344CB8AC3E}">
        <p14:creationId xmlns:p14="http://schemas.microsoft.com/office/powerpoint/2010/main" val="94281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2523E-3E1A-4641-B819-789637EAF2EF}" type="slidenum">
              <a:rPr lang="en-US" altLang="en-US" smtClean="0"/>
              <a:pPr/>
              <a:t>8</a:t>
            </a:fld>
            <a:endParaRPr lang="en-US" altLang="en-US" dirty="0"/>
          </a:p>
        </p:txBody>
      </p:sp>
    </p:spTree>
    <p:extLst>
      <p:ext uri="{BB962C8B-B14F-4D97-AF65-F5344CB8AC3E}">
        <p14:creationId xmlns:p14="http://schemas.microsoft.com/office/powerpoint/2010/main" val="3299632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r>
              <a:rPr lang="en-IN" sz="1200" dirty="0">
                <a:latin typeface="Arial Rounded MT Bold" pitchFamily="34" charset="0"/>
              </a:rPr>
              <a:t>Every aspect, action and decision at Mount </a:t>
            </a:r>
            <a:r>
              <a:rPr lang="en-IN" sz="1200" dirty="0" err="1">
                <a:latin typeface="Arial Rounded MT Bold" pitchFamily="34" charset="0"/>
              </a:rPr>
              <a:t>Litera</a:t>
            </a:r>
            <a:r>
              <a:rPr lang="en-IN" sz="1200" dirty="0">
                <a:latin typeface="Arial Rounded MT Bold" pitchFamily="34" charset="0"/>
              </a:rPr>
              <a:t> Zee School is governed by a single, simple principle –</a:t>
            </a:r>
          </a:p>
          <a:p>
            <a:r>
              <a:rPr lang="en-IN" sz="1200" b="1" dirty="0">
                <a:solidFill>
                  <a:srgbClr val="00B050"/>
                </a:solidFill>
                <a:latin typeface="Arial Rounded MT Bold" pitchFamily="34" charset="0"/>
              </a:rPr>
              <a:t>“What’s Right For the Child (WRFC)”. </a:t>
            </a:r>
            <a:r>
              <a:rPr lang="en-IN" sz="1200" b="1" dirty="0">
                <a:latin typeface="Arial Rounded MT Bold" pitchFamily="34" charset="0"/>
              </a:rPr>
              <a:t> </a:t>
            </a:r>
          </a:p>
          <a:p>
            <a:endParaRPr lang="en-IN" sz="1200" b="1" dirty="0">
              <a:latin typeface="Arial Rounded MT Bold" pitchFamily="34" charset="0"/>
            </a:endParaRPr>
          </a:p>
          <a:p>
            <a:r>
              <a:rPr lang="en-IN" sz="1200" dirty="0">
                <a:latin typeface="Arial Rounded MT Bold" pitchFamily="34" charset="0"/>
              </a:rPr>
              <a:t>This helps us keep the child at the centre of the everything we do and ensures single-minded devotion to their growth  and development.</a:t>
            </a:r>
          </a:p>
          <a:p>
            <a:endParaRPr lang="en-IN" b="1" dirty="0"/>
          </a:p>
        </p:txBody>
      </p:sp>
      <p:sp>
        <p:nvSpPr>
          <p:cNvPr id="4" name="Slide Number Placeholder 3"/>
          <p:cNvSpPr>
            <a:spLocks noGrp="1"/>
          </p:cNvSpPr>
          <p:nvPr>
            <p:ph type="sldNum" sz="quarter" idx="10"/>
          </p:nvPr>
        </p:nvSpPr>
        <p:spPr/>
        <p:txBody>
          <a:bodyPr/>
          <a:lstStyle/>
          <a:p>
            <a:fld id="{4D076E34-A14A-458F-9B32-984414B4DBA8}" type="slidenum">
              <a:rPr lang="en-IN" smtClean="0"/>
              <a:pPr/>
              <a:t>10</a:t>
            </a:fld>
            <a:endParaRPr lang="en-IN"/>
          </a:p>
        </p:txBody>
      </p:sp>
    </p:spTree>
    <p:extLst>
      <p:ext uri="{BB962C8B-B14F-4D97-AF65-F5344CB8AC3E}">
        <p14:creationId xmlns:p14="http://schemas.microsoft.com/office/powerpoint/2010/main" val="3340837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4FDBF865-9D7F-4EC7-A43C-F3CB0A8513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E59150EC-9C2D-45FC-9732-E7D7D29485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endParaRPr lang="hi-IN" altLang="en-US"/>
          </a:p>
        </p:txBody>
      </p:sp>
      <p:sp>
        <p:nvSpPr>
          <p:cNvPr id="110596" name="Slide Number Placeholder 3">
            <a:extLst>
              <a:ext uri="{FF2B5EF4-FFF2-40B4-BE49-F238E27FC236}">
                <a16:creationId xmlns:a16="http://schemas.microsoft.com/office/drawing/2014/main" id="{47161A36-5F96-4500-B862-103EAC18AC8C}"/>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2237270-0A23-45C3-8949-115CEB96D285}" type="slidenum">
              <a:rPr lang="hi-IN" altLang="en-US">
                <a:latin typeface="Calibri" panose="020F0502020204030204" pitchFamily="34" charset="0"/>
                <a:cs typeface="Mangal" panose="02040503050203030202" pitchFamily="18" charset="0"/>
              </a:rPr>
              <a:pPr eaLnBrk="1" hangingPunct="1"/>
              <a:t>11</a:t>
            </a:fld>
            <a:endParaRPr lang="hi-IN" altLang="en-US">
              <a:latin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2437589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D32C5856-5829-4752-9A87-DBE18FF73A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48762294-9FFF-42AC-8C5B-88B22CB32C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err="1"/>
              <a:t>Jinda</a:t>
            </a:r>
            <a:endParaRPr lang="en-US" altLang="en-US" dirty="0"/>
          </a:p>
          <a:p>
            <a:pPr eaLnBrk="1" hangingPunct="1">
              <a:spcBef>
                <a:spcPct val="0"/>
              </a:spcBef>
            </a:pPr>
            <a:endParaRPr lang="hi-IN" altLang="en-US" dirty="0"/>
          </a:p>
        </p:txBody>
      </p:sp>
      <p:sp>
        <p:nvSpPr>
          <p:cNvPr id="111620" name="Slide Number Placeholder 3">
            <a:extLst>
              <a:ext uri="{FF2B5EF4-FFF2-40B4-BE49-F238E27FC236}">
                <a16:creationId xmlns:a16="http://schemas.microsoft.com/office/drawing/2014/main" id="{D0CE9DB8-1F66-46AA-979F-FA83001BD5B4}"/>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2760922-AB3E-495D-9087-02F7205EBAE8}" type="slidenum">
              <a:rPr lang="hi-IN" altLang="en-US">
                <a:latin typeface="Calibri" panose="020F0502020204030204" pitchFamily="34" charset="0"/>
                <a:cs typeface="Mangal" panose="02040503050203030202" pitchFamily="18" charset="0"/>
              </a:rPr>
              <a:pPr eaLnBrk="1" hangingPunct="1"/>
              <a:t>12</a:t>
            </a:fld>
            <a:endParaRPr lang="hi-IN" altLang="en-US">
              <a:latin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160355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2523E-3E1A-4641-B819-789637EAF2EF}" type="slidenum">
              <a:rPr lang="en-US" altLang="en-US" smtClean="0"/>
              <a:pPr/>
              <a:t>13</a:t>
            </a:fld>
            <a:endParaRPr lang="en-US" altLang="en-US"/>
          </a:p>
        </p:txBody>
      </p:sp>
    </p:spTree>
    <p:extLst>
      <p:ext uri="{BB962C8B-B14F-4D97-AF65-F5344CB8AC3E}">
        <p14:creationId xmlns:p14="http://schemas.microsoft.com/office/powerpoint/2010/main" val="184664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22523E-3E1A-4641-B819-789637EAF2EF}" type="slidenum">
              <a:rPr lang="en-US" altLang="en-US" smtClean="0"/>
              <a:pPr/>
              <a:t>19</a:t>
            </a:fld>
            <a:endParaRPr lang="en-US" altLang="en-US"/>
          </a:p>
        </p:txBody>
      </p:sp>
    </p:spTree>
    <p:extLst>
      <p:ext uri="{BB962C8B-B14F-4D97-AF65-F5344CB8AC3E}">
        <p14:creationId xmlns:p14="http://schemas.microsoft.com/office/powerpoint/2010/main" val="2501032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a:p>
            <a:r>
              <a:rPr lang="en-US" altLang="en-US" dirty="0"/>
              <a:t>How do we achieve the - </a:t>
            </a:r>
            <a:r>
              <a:rPr lang="en-US" altLang="en-US" b="1" dirty="0"/>
              <a:t>Broad based Learning </a:t>
            </a:r>
            <a:r>
              <a:rPr lang="en-US" altLang="en-US" dirty="0"/>
              <a:t>i.e. </a:t>
            </a:r>
            <a:r>
              <a:rPr lang="en-US" altLang="en-US" b="1" dirty="0"/>
              <a:t>CONTENT</a:t>
            </a:r>
            <a:r>
              <a:rPr lang="en-US" altLang="en-US" dirty="0"/>
              <a:t> and </a:t>
            </a:r>
            <a:r>
              <a:rPr lang="en-US" altLang="en-US" b="1" dirty="0"/>
              <a:t>Behavioral Outcomes</a:t>
            </a:r>
            <a:r>
              <a:rPr lang="en-US" altLang="en-US" dirty="0"/>
              <a:t>, i.e. </a:t>
            </a:r>
            <a:r>
              <a:rPr lang="en-US" altLang="en-US" b="1" dirty="0"/>
              <a:t>ESP? </a:t>
            </a:r>
          </a:p>
          <a:p>
            <a:r>
              <a:rPr lang="en-US" altLang="en-US" dirty="0"/>
              <a:t>Through the </a:t>
            </a:r>
            <a:r>
              <a:rPr lang="en-US" altLang="en-US" b="1" dirty="0" err="1"/>
              <a:t>Litera</a:t>
            </a:r>
            <a:r>
              <a:rPr lang="en-US" altLang="en-US" b="1" dirty="0"/>
              <a:t> Octave – </a:t>
            </a:r>
          </a:p>
          <a:p>
            <a:r>
              <a:rPr lang="en-US" altLang="en-US" b="1" dirty="0"/>
              <a:t>1. </a:t>
            </a:r>
            <a:r>
              <a:rPr lang="en-US" altLang="en-US" b="1" dirty="0" err="1"/>
              <a:t>Litera</a:t>
            </a:r>
            <a:r>
              <a:rPr lang="en-US" altLang="en-US" b="1" dirty="0"/>
              <a:t> Teacher - </a:t>
            </a:r>
            <a:r>
              <a:rPr lang="en-US" altLang="en-US" dirty="0"/>
              <a:t>Equipped with the 13 attributes</a:t>
            </a:r>
          </a:p>
          <a:p>
            <a:r>
              <a:rPr lang="en-US" altLang="en-US" b="1" dirty="0"/>
              <a:t>2. </a:t>
            </a:r>
            <a:r>
              <a:rPr lang="en-US" altLang="en-US" b="1" dirty="0" err="1"/>
              <a:t>Litera</a:t>
            </a:r>
            <a:r>
              <a:rPr lang="en-US" altLang="en-US" b="1" dirty="0"/>
              <a:t> Assessment - </a:t>
            </a:r>
            <a:r>
              <a:rPr lang="en-US" altLang="en-US" dirty="0"/>
              <a:t>Centrally conducted exams for grade 1 – 10</a:t>
            </a:r>
          </a:p>
          <a:p>
            <a:r>
              <a:rPr lang="en-US" altLang="en-US" b="1" dirty="0"/>
              <a:t>3. </a:t>
            </a:r>
            <a:r>
              <a:rPr lang="en-US" altLang="en-US" b="1" dirty="0" err="1"/>
              <a:t>Litera</a:t>
            </a:r>
            <a:r>
              <a:rPr lang="en-US" altLang="en-US" b="1" dirty="0"/>
              <a:t> Parent - </a:t>
            </a:r>
            <a:r>
              <a:rPr lang="en-US" altLang="en-US" dirty="0"/>
              <a:t>Seminars, PTM and Workshops to make effective partners</a:t>
            </a:r>
          </a:p>
          <a:p>
            <a:r>
              <a:rPr lang="en-US" altLang="en-US" b="1" dirty="0"/>
              <a:t>4. </a:t>
            </a:r>
            <a:r>
              <a:rPr lang="en-US" altLang="en-US" b="1" dirty="0" err="1"/>
              <a:t>Litera</a:t>
            </a:r>
            <a:r>
              <a:rPr lang="en-US" altLang="en-US" b="1" dirty="0"/>
              <a:t> Enrichment - </a:t>
            </a:r>
            <a:r>
              <a:rPr lang="en-US" altLang="en-US" dirty="0" err="1"/>
              <a:t>Litera</a:t>
            </a:r>
            <a:r>
              <a:rPr lang="en-US" altLang="en-US" dirty="0"/>
              <a:t> Content, Co-curricular and extra-curricular activities</a:t>
            </a:r>
          </a:p>
          <a:p>
            <a:r>
              <a:rPr lang="en-US" altLang="en-US" b="1" dirty="0"/>
              <a:t>5. </a:t>
            </a:r>
            <a:r>
              <a:rPr lang="en-US" altLang="en-US" b="1" dirty="0" err="1"/>
              <a:t>Litera</a:t>
            </a:r>
            <a:r>
              <a:rPr lang="en-US" altLang="en-US" b="1" dirty="0"/>
              <a:t> Life Skills - </a:t>
            </a:r>
            <a:r>
              <a:rPr lang="en-US" altLang="en-US" dirty="0"/>
              <a:t>Activities that hone the Multiple Intelligences</a:t>
            </a:r>
          </a:p>
          <a:p>
            <a:r>
              <a:rPr lang="en-US" altLang="en-US" b="1" dirty="0"/>
              <a:t>6. </a:t>
            </a:r>
            <a:r>
              <a:rPr lang="en-US" altLang="en-US" b="1" dirty="0" err="1"/>
              <a:t>Litera</a:t>
            </a:r>
            <a:r>
              <a:rPr lang="en-US" altLang="en-US" b="1" dirty="0"/>
              <a:t> Network - </a:t>
            </a:r>
            <a:r>
              <a:rPr lang="en-US" altLang="en-US" dirty="0"/>
              <a:t>Collaborative Learning within the Network</a:t>
            </a:r>
          </a:p>
          <a:p>
            <a:r>
              <a:rPr lang="en-US" altLang="en-US" b="1" dirty="0"/>
              <a:t>7. </a:t>
            </a:r>
            <a:r>
              <a:rPr lang="en-US" altLang="en-US" b="1" dirty="0" err="1"/>
              <a:t>Litera</a:t>
            </a:r>
            <a:r>
              <a:rPr lang="en-US" altLang="en-US" b="1" dirty="0"/>
              <a:t> Infra - </a:t>
            </a:r>
            <a:r>
              <a:rPr lang="en-US" altLang="en-US" dirty="0"/>
              <a:t>Classrooms enabled with IWB, Computers, Projectors,  Labs, </a:t>
            </a:r>
            <a:r>
              <a:rPr lang="en-US" altLang="en-US" dirty="0" err="1"/>
              <a:t>Library,Luminosity</a:t>
            </a:r>
            <a:r>
              <a:rPr lang="en-US" altLang="en-US" dirty="0"/>
              <a:t> </a:t>
            </a:r>
          </a:p>
          <a:p>
            <a:r>
              <a:rPr lang="en-US" altLang="en-US" b="1" dirty="0"/>
              <a:t>8. </a:t>
            </a:r>
            <a:r>
              <a:rPr lang="en-US" altLang="en-US" b="1" dirty="0" err="1"/>
              <a:t>Litera</a:t>
            </a:r>
            <a:r>
              <a:rPr lang="en-US" altLang="en-US" b="1" dirty="0"/>
              <a:t> Content - </a:t>
            </a:r>
            <a:r>
              <a:rPr lang="en-US" altLang="en-US" dirty="0"/>
              <a:t>Blended Learning Design &amp; </a:t>
            </a:r>
            <a:r>
              <a:rPr lang="en-US" altLang="en-US" dirty="0" err="1"/>
              <a:t>Litera</a:t>
            </a:r>
            <a:r>
              <a:rPr lang="en-US" altLang="en-US" dirty="0"/>
              <a:t> Content</a:t>
            </a:r>
          </a:p>
          <a:p>
            <a:endParaRPr lang="en-US" altLang="en-US" b="1" dirty="0"/>
          </a:p>
        </p:txBody>
      </p:sp>
      <p:sp>
        <p:nvSpPr>
          <p:cNvPr id="4" name="Slide Number Placeholder 3"/>
          <p:cNvSpPr>
            <a:spLocks noGrp="1"/>
          </p:cNvSpPr>
          <p:nvPr>
            <p:ph type="sldNum" sz="quarter" idx="10"/>
          </p:nvPr>
        </p:nvSpPr>
        <p:spPr/>
        <p:txBody>
          <a:bodyPr/>
          <a:lstStyle/>
          <a:p>
            <a:fld id="{4D076E34-A14A-458F-9B32-984414B4DBA8}" type="slidenum">
              <a:rPr lang="en-IN" smtClean="0"/>
              <a:pPr/>
              <a:t>27</a:t>
            </a:fld>
            <a:endParaRPr lang="en-IN"/>
          </a:p>
        </p:txBody>
      </p:sp>
    </p:spTree>
    <p:extLst>
      <p:ext uri="{BB962C8B-B14F-4D97-AF65-F5344CB8AC3E}">
        <p14:creationId xmlns:p14="http://schemas.microsoft.com/office/powerpoint/2010/main" val="3379227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b="1" dirty="0"/>
              <a:t>Trainer Notes</a:t>
            </a:r>
          </a:p>
          <a:p>
            <a:r>
              <a:rPr lang="en-IN" sz="1200" b="1" i="0" kern="1200" dirty="0">
                <a:solidFill>
                  <a:schemeClr val="tx1"/>
                </a:solidFill>
                <a:effectLst/>
                <a:latin typeface="+mn-lt"/>
                <a:ea typeface="+mn-ea"/>
                <a:cs typeface="+mn-cs"/>
              </a:rPr>
              <a:t>Life Skills</a:t>
            </a:r>
          </a:p>
          <a:p>
            <a:r>
              <a:rPr lang="en-IN" sz="1200" b="0" i="0" kern="1200" dirty="0">
                <a:solidFill>
                  <a:schemeClr val="tx1"/>
                </a:solidFill>
                <a:effectLst/>
                <a:latin typeface="+mn-lt"/>
                <a:ea typeface="+mn-ea"/>
                <a:cs typeface="+mn-cs"/>
              </a:rPr>
              <a:t>Life Skills are critical for leading life powerfully. Our students emerge out of school with the following life skills. We build life-skills through specially-designed life skills classes, subject-integrated activities, </a:t>
            </a:r>
            <a:r>
              <a:rPr lang="en-IN" sz="1200" b="0" i="0" kern="1200" dirty="0" err="1">
                <a:solidFill>
                  <a:schemeClr val="tx1"/>
                </a:solidFill>
                <a:effectLst/>
                <a:latin typeface="+mn-lt"/>
                <a:ea typeface="+mn-ea"/>
                <a:cs typeface="+mn-cs"/>
              </a:rPr>
              <a:t>Litera</a:t>
            </a:r>
            <a:r>
              <a:rPr lang="en-IN" sz="1200" b="0" i="0" kern="1200" dirty="0">
                <a:solidFill>
                  <a:schemeClr val="tx1"/>
                </a:solidFill>
                <a:effectLst/>
                <a:latin typeface="+mn-lt"/>
                <a:ea typeface="+mn-ea"/>
                <a:cs typeface="+mn-cs"/>
              </a:rPr>
              <a:t> Clubs.</a:t>
            </a:r>
          </a:p>
          <a:p>
            <a:r>
              <a:rPr lang="en-IN" sz="1200" b="1" i="0" kern="1200" dirty="0">
                <a:solidFill>
                  <a:schemeClr val="tx1"/>
                </a:solidFill>
                <a:effectLst/>
                <a:latin typeface="+mn-lt"/>
                <a:ea typeface="+mn-ea"/>
                <a:cs typeface="+mn-cs"/>
              </a:rPr>
              <a:t>Effective Habits</a:t>
            </a:r>
            <a:r>
              <a:rPr lang="en-IN" sz="1200" b="0" i="0" kern="1200" dirty="0">
                <a:solidFill>
                  <a:schemeClr val="tx1"/>
                </a:solidFill>
                <a:effectLst/>
                <a:latin typeface="+mn-lt"/>
                <a:ea typeface="+mn-ea"/>
                <a:cs typeface="+mn-cs"/>
              </a:rPr>
              <a:t>: Our character is a composite of our habits. Mount </a:t>
            </a:r>
            <a:r>
              <a:rPr lang="en-IN" sz="1200" b="0" i="0" kern="1200" dirty="0" err="1">
                <a:solidFill>
                  <a:schemeClr val="tx1"/>
                </a:solidFill>
                <a:effectLst/>
                <a:latin typeface="+mn-lt"/>
                <a:ea typeface="+mn-ea"/>
                <a:cs typeface="+mn-cs"/>
              </a:rPr>
              <a:t>Litera</a:t>
            </a:r>
            <a:r>
              <a:rPr lang="en-IN" sz="1200" b="0" i="0" kern="1200" dirty="0">
                <a:solidFill>
                  <a:schemeClr val="tx1"/>
                </a:solidFill>
                <a:effectLst/>
                <a:latin typeface="+mn-lt"/>
                <a:ea typeface="+mn-ea"/>
                <a:cs typeface="+mn-cs"/>
              </a:rPr>
              <a:t> Zee Schools have a series of programs and activity systems that build effective habits for life.</a:t>
            </a:r>
          </a:p>
          <a:p>
            <a:r>
              <a:rPr lang="en-IN" sz="1200" b="1" i="0" kern="1200" dirty="0">
                <a:solidFill>
                  <a:schemeClr val="tx1"/>
                </a:solidFill>
                <a:effectLst/>
                <a:latin typeface="+mn-lt"/>
                <a:ea typeface="+mn-ea"/>
                <a:cs typeface="+mn-cs"/>
              </a:rPr>
              <a:t>Media Literacy</a:t>
            </a:r>
            <a:r>
              <a:rPr lang="en-IN" sz="1200" b="0" i="0" kern="1200" dirty="0">
                <a:solidFill>
                  <a:schemeClr val="tx1"/>
                </a:solidFill>
                <a:effectLst/>
                <a:latin typeface="+mn-lt"/>
                <a:ea typeface="+mn-ea"/>
                <a:cs typeface="+mn-cs"/>
              </a:rPr>
              <a:t>: Media literacy develops the ability to analyse, critique and effectively use various media to find more information and make informed decisions.</a:t>
            </a:r>
          </a:p>
          <a:p>
            <a:r>
              <a:rPr lang="en-IN" sz="1200" b="1" i="0" kern="1200" dirty="0">
                <a:solidFill>
                  <a:schemeClr val="tx1"/>
                </a:solidFill>
                <a:effectLst/>
                <a:latin typeface="+mn-lt"/>
                <a:ea typeface="+mn-ea"/>
                <a:cs typeface="+mn-cs"/>
              </a:rPr>
              <a:t>Aesthetic Sense</a:t>
            </a:r>
            <a:r>
              <a:rPr lang="en-IN" sz="1200" b="0" i="0" kern="1200" dirty="0">
                <a:solidFill>
                  <a:schemeClr val="tx1"/>
                </a:solidFill>
                <a:effectLst/>
                <a:latin typeface="+mn-lt"/>
                <a:ea typeface="+mn-ea"/>
                <a:cs typeface="+mn-cs"/>
              </a:rPr>
              <a:t>: Aesthetic sense helps students appreciate the beauty that exists around them and enables them to contribute to it.</a:t>
            </a:r>
          </a:p>
          <a:p>
            <a:r>
              <a:rPr lang="en-IN" sz="1200" b="1" i="0" kern="1200" dirty="0">
                <a:solidFill>
                  <a:schemeClr val="tx1"/>
                </a:solidFill>
                <a:effectLst/>
                <a:latin typeface="+mn-lt"/>
                <a:ea typeface="+mn-ea"/>
                <a:cs typeface="+mn-cs"/>
              </a:rPr>
              <a:t>Metacognition</a:t>
            </a:r>
            <a:r>
              <a:rPr lang="en-IN" sz="1200" b="0" i="0" kern="1200" dirty="0">
                <a:solidFill>
                  <a:schemeClr val="tx1"/>
                </a:solidFill>
                <a:effectLst/>
                <a:latin typeface="+mn-lt"/>
                <a:ea typeface="+mn-ea"/>
                <a:cs typeface="+mn-cs"/>
              </a:rPr>
              <a:t>: Metacognition is the skill of knowing how we learn and our unique styles of learning. This empowers us in removing the hidden barriers to our learning.</a:t>
            </a:r>
          </a:p>
          <a:p>
            <a:r>
              <a:rPr lang="en-IN" sz="1200" b="1" i="0" kern="1200" dirty="0">
                <a:solidFill>
                  <a:schemeClr val="tx1"/>
                </a:solidFill>
                <a:effectLst/>
                <a:latin typeface="+mn-lt"/>
                <a:ea typeface="+mn-ea"/>
                <a:cs typeface="+mn-cs"/>
              </a:rPr>
              <a:t>Risk Taking</a:t>
            </a:r>
            <a:r>
              <a:rPr lang="en-IN" sz="1200" b="0" i="0" kern="1200" dirty="0">
                <a:solidFill>
                  <a:schemeClr val="tx1"/>
                </a:solidFill>
                <a:effectLst/>
                <a:latin typeface="+mn-lt"/>
                <a:ea typeface="+mn-ea"/>
                <a:cs typeface="+mn-cs"/>
              </a:rPr>
              <a:t> : This skill enables making your own decisions at the risk of making a mistake, instead of doing what you are told to by others.</a:t>
            </a:r>
          </a:p>
          <a:p>
            <a:r>
              <a:rPr lang="en-IN" sz="1200" b="1" i="0" kern="1200" dirty="0">
                <a:solidFill>
                  <a:schemeClr val="tx1"/>
                </a:solidFill>
                <a:effectLst/>
                <a:latin typeface="+mn-lt"/>
                <a:ea typeface="+mn-ea"/>
                <a:cs typeface="+mn-cs"/>
              </a:rPr>
              <a:t>Self-Development</a:t>
            </a:r>
            <a:r>
              <a:rPr lang="en-IN" sz="1200" b="0" i="0" kern="1200" dirty="0">
                <a:solidFill>
                  <a:schemeClr val="tx1"/>
                </a:solidFill>
                <a:effectLst/>
                <a:latin typeface="+mn-lt"/>
                <a:ea typeface="+mn-ea"/>
                <a:cs typeface="+mn-cs"/>
              </a:rPr>
              <a:t>: An important goal in education is to foster self-reliance and independence. Self-development plans are used for teaching students to complete tasks independently and take an active role in monitoring and reinforcing their own behaviour.</a:t>
            </a:r>
          </a:p>
          <a:p>
            <a:r>
              <a:rPr lang="en-IN" sz="1200" b="1" i="0" kern="1200" dirty="0">
                <a:solidFill>
                  <a:schemeClr val="tx1"/>
                </a:solidFill>
                <a:effectLst/>
                <a:latin typeface="+mn-lt"/>
                <a:ea typeface="+mn-ea"/>
                <a:cs typeface="+mn-cs"/>
              </a:rPr>
              <a:t>Knowledge</a:t>
            </a:r>
          </a:p>
          <a:p>
            <a:r>
              <a:rPr lang="en-IN" sz="1200" b="0" i="0" kern="1200" dirty="0">
                <a:solidFill>
                  <a:schemeClr val="tx1"/>
                </a:solidFill>
                <a:effectLst/>
                <a:latin typeface="+mn-lt"/>
                <a:ea typeface="+mn-ea"/>
                <a:cs typeface="+mn-cs"/>
              </a:rPr>
              <a:t>Knowledge, as defined at Mount </a:t>
            </a:r>
            <a:r>
              <a:rPr lang="en-IN" sz="1200" b="0" i="0" kern="1200" dirty="0" err="1">
                <a:solidFill>
                  <a:schemeClr val="tx1"/>
                </a:solidFill>
                <a:effectLst/>
                <a:latin typeface="+mn-lt"/>
                <a:ea typeface="+mn-ea"/>
                <a:cs typeface="+mn-cs"/>
              </a:rPr>
              <a:t>Litera</a:t>
            </a:r>
            <a:r>
              <a:rPr lang="en-IN" sz="1200" b="0" i="0" kern="1200" dirty="0">
                <a:solidFill>
                  <a:schemeClr val="tx1"/>
                </a:solidFill>
                <a:effectLst/>
                <a:latin typeface="+mn-lt"/>
                <a:ea typeface="+mn-ea"/>
                <a:cs typeface="+mn-cs"/>
              </a:rPr>
              <a:t> Zee School, goes beyond the traditional boundaries of academic learning. Our students gain knowledge in the following areas.</a:t>
            </a:r>
          </a:p>
          <a:p>
            <a:r>
              <a:rPr lang="en-IN" sz="1200" b="1" i="0" kern="1200" dirty="0">
                <a:solidFill>
                  <a:schemeClr val="tx1"/>
                </a:solidFill>
                <a:effectLst/>
                <a:latin typeface="+mn-lt"/>
                <a:ea typeface="+mn-ea"/>
                <a:cs typeface="+mn-cs"/>
              </a:rPr>
              <a:t>Higher-Order Thinking Skills (HOTS)</a:t>
            </a:r>
            <a:r>
              <a:rPr lang="en-IN" sz="1200" b="0" i="0" kern="1200" dirty="0">
                <a:solidFill>
                  <a:schemeClr val="tx1"/>
                </a:solidFill>
                <a:effectLst/>
                <a:latin typeface="+mn-lt"/>
                <a:ea typeface="+mn-ea"/>
                <a:cs typeface="+mn-cs"/>
              </a:rPr>
              <a:t> : Students gain real understanding of the subject they take. This enables them to not only retain and apply concepts but also to create new knowledge and ideas from their understanding.</a:t>
            </a:r>
          </a:p>
          <a:p>
            <a:r>
              <a:rPr lang="en-IN" sz="1200" b="1" i="0" kern="1200" dirty="0">
                <a:solidFill>
                  <a:schemeClr val="tx1"/>
                </a:solidFill>
                <a:effectLst/>
                <a:latin typeface="+mn-lt"/>
                <a:ea typeface="+mn-ea"/>
                <a:cs typeface="+mn-cs"/>
              </a:rPr>
              <a:t>Sports</a:t>
            </a:r>
            <a:r>
              <a:rPr lang="en-IN" sz="1200" b="0" i="0" kern="1200" dirty="0">
                <a:solidFill>
                  <a:schemeClr val="tx1"/>
                </a:solidFill>
                <a:effectLst/>
                <a:latin typeface="+mn-lt"/>
                <a:ea typeface="+mn-ea"/>
                <a:cs typeface="+mn-cs"/>
              </a:rPr>
              <a:t> : Students are encouraged to take up sports not only for fitness and health but also to ingrain the values of sportsmanship and teamwork.</a:t>
            </a:r>
          </a:p>
          <a:p>
            <a:r>
              <a:rPr lang="en-IN" sz="1200" b="1" i="0" kern="1200" dirty="0">
                <a:solidFill>
                  <a:schemeClr val="tx1"/>
                </a:solidFill>
                <a:effectLst/>
                <a:latin typeface="+mn-lt"/>
                <a:ea typeface="+mn-ea"/>
                <a:cs typeface="+mn-cs"/>
              </a:rPr>
              <a:t>Art (Fine Arts, Performing Arts and Applied Arts)</a:t>
            </a:r>
            <a:r>
              <a:rPr lang="en-IN" sz="1200" b="0" i="0" kern="1200" dirty="0">
                <a:solidFill>
                  <a:schemeClr val="tx1"/>
                </a:solidFill>
                <a:effectLst/>
                <a:latin typeface="+mn-lt"/>
                <a:ea typeface="+mn-ea"/>
                <a:cs typeface="+mn-cs"/>
              </a:rPr>
              <a:t> : Students develop proficiency in one or more art form.</a:t>
            </a:r>
          </a:p>
          <a:p>
            <a:r>
              <a:rPr lang="en-IN" sz="1200" b="1" i="0" kern="1200" dirty="0">
                <a:solidFill>
                  <a:schemeClr val="tx1"/>
                </a:solidFill>
                <a:effectLst/>
                <a:latin typeface="+mn-lt"/>
                <a:ea typeface="+mn-ea"/>
                <a:cs typeface="+mn-cs"/>
              </a:rPr>
              <a:t>Entrepreneurship and Financial</a:t>
            </a:r>
            <a:r>
              <a:rPr lang="en-IN" sz="1200" b="0" i="0" kern="1200" dirty="0">
                <a:solidFill>
                  <a:schemeClr val="tx1"/>
                </a:solidFill>
                <a:effectLst/>
                <a:latin typeface="+mn-lt"/>
                <a:ea typeface="+mn-ea"/>
                <a:cs typeface="+mn-cs"/>
              </a:rPr>
              <a:t> : Students are encouraged to see the world as an owner. They develop an ability to reach a goal by making choices and planning necessary actions. Students also develop a strong and empowering relationship with money and money management practices.</a:t>
            </a:r>
          </a:p>
          <a:p>
            <a:r>
              <a:rPr lang="en-US" sz="1200" b="1" i="0" kern="1200" dirty="0">
                <a:solidFill>
                  <a:schemeClr val="tx1"/>
                </a:solidFill>
                <a:effectLst/>
                <a:latin typeface="+mn-lt"/>
                <a:ea typeface="+mn-ea"/>
                <a:cs typeface="+mn-cs"/>
              </a:rPr>
              <a:t>Core Values</a:t>
            </a:r>
          </a:p>
          <a:p>
            <a:br>
              <a:rPr lang="en-IN" sz="1200" b="0" i="0" kern="1200" dirty="0">
                <a:solidFill>
                  <a:schemeClr val="tx1"/>
                </a:solidFill>
                <a:effectLst/>
                <a:latin typeface="+mn-lt"/>
                <a:ea typeface="+mn-ea"/>
                <a:cs typeface="+mn-cs"/>
              </a:rPr>
            </a:br>
            <a:endParaRPr lang="en-IN" sz="1200" b="0" i="0" kern="1200" dirty="0">
              <a:solidFill>
                <a:schemeClr val="tx1"/>
              </a:solidFill>
              <a:effectLst/>
              <a:latin typeface="+mn-lt"/>
              <a:ea typeface="+mn-ea"/>
              <a:cs typeface="+mn-cs"/>
            </a:endParaRPr>
          </a:p>
          <a:p>
            <a:r>
              <a:rPr lang="en-IN" sz="1200" b="0" i="0" u="none" strike="noStrike" kern="1200" cap="all" dirty="0">
                <a:solidFill>
                  <a:schemeClr val="tx1"/>
                </a:solidFill>
                <a:effectLst/>
                <a:latin typeface="+mn-lt"/>
                <a:ea typeface="+mn-ea"/>
                <a:cs typeface="+mn-cs"/>
              </a:rPr>
              <a:t>LIFE SKILLS</a:t>
            </a:r>
          </a:p>
          <a:p>
            <a:r>
              <a:rPr lang="en-IN" sz="1200" b="0" i="0" u="none" strike="noStrike" kern="1200" cap="all" dirty="0">
                <a:solidFill>
                  <a:schemeClr val="tx1"/>
                </a:solidFill>
                <a:effectLst/>
                <a:latin typeface="+mn-lt"/>
                <a:ea typeface="+mn-ea"/>
                <a:cs typeface="+mn-cs"/>
              </a:rPr>
              <a:t>KNOWLEDGE</a:t>
            </a:r>
          </a:p>
          <a:p>
            <a:r>
              <a:rPr lang="en-IN" sz="1200" b="0" i="0" u="none" strike="noStrike" kern="1200" cap="all" dirty="0">
                <a:solidFill>
                  <a:schemeClr val="tx1"/>
                </a:solidFill>
                <a:effectLst/>
                <a:latin typeface="+mn-lt"/>
                <a:ea typeface="+mn-ea"/>
                <a:cs typeface="+mn-cs"/>
              </a:rPr>
              <a:t>CORE VALUES</a:t>
            </a:r>
          </a:p>
          <a:p>
            <a:r>
              <a:rPr lang="en-IN" sz="1200" b="0" i="0" kern="1200" dirty="0">
                <a:solidFill>
                  <a:schemeClr val="tx1"/>
                </a:solidFill>
                <a:effectLst/>
                <a:latin typeface="+mn-lt"/>
                <a:ea typeface="+mn-ea"/>
                <a:cs typeface="+mn-cs"/>
              </a:rPr>
              <a:t>Core values function as the foundation of leadership. Our students will role model these values. We firmly believe that values cannot be taught in a classroom and that's why we promote an ecosystem that sustains and nurtures these values.</a:t>
            </a:r>
          </a:p>
          <a:p>
            <a:r>
              <a:rPr lang="en-IN" sz="1200" b="1" i="0" kern="1200" dirty="0">
                <a:solidFill>
                  <a:schemeClr val="tx1"/>
                </a:solidFill>
                <a:effectLst/>
                <a:latin typeface="+mn-lt"/>
                <a:ea typeface="+mn-ea"/>
                <a:cs typeface="+mn-cs"/>
              </a:rPr>
              <a:t>Integrity</a:t>
            </a:r>
            <a:r>
              <a:rPr lang="en-IN" sz="1200" b="0" i="0" kern="1200" dirty="0">
                <a:solidFill>
                  <a:schemeClr val="tx1"/>
                </a:solidFill>
                <a:effectLst/>
                <a:latin typeface="+mn-lt"/>
                <a:ea typeface="+mn-ea"/>
                <a:cs typeface="+mn-cs"/>
              </a:rPr>
              <a:t> : Integrity does not only mean being honest. Integrity means being true to oneself and acting in respect of values that one holds. Integrity is displayed in how teachers and students share information, plan and work on assignments, and how the school system handles commitments and decisions.</a:t>
            </a:r>
          </a:p>
          <a:p>
            <a:r>
              <a:rPr lang="en-IN" sz="1200" b="1" i="0" kern="1200" dirty="0">
                <a:solidFill>
                  <a:schemeClr val="tx1"/>
                </a:solidFill>
                <a:effectLst/>
                <a:latin typeface="+mn-lt"/>
                <a:ea typeface="+mn-ea"/>
                <a:cs typeface="+mn-cs"/>
              </a:rPr>
              <a:t>Open Mindedness</a:t>
            </a:r>
            <a:r>
              <a:rPr lang="en-IN" sz="1200" b="0" i="0" kern="1200" dirty="0">
                <a:solidFill>
                  <a:schemeClr val="tx1"/>
                </a:solidFill>
                <a:effectLst/>
                <a:latin typeface="+mn-lt"/>
                <a:ea typeface="+mn-ea"/>
                <a:cs typeface="+mn-cs"/>
              </a:rPr>
              <a:t> : To have an open mind means to be willing to consider or receive new ideas and people with different outlook. It means being flexible, adaptive, and accepting the fact </a:t>
            </a:r>
            <a:r>
              <a:rPr lang="en-IN" sz="1200" b="0" i="0" kern="1200" dirty="0" err="1">
                <a:solidFill>
                  <a:schemeClr val="tx1"/>
                </a:solidFill>
                <a:effectLst/>
                <a:latin typeface="+mn-lt"/>
                <a:ea typeface="+mn-ea"/>
                <a:cs typeface="+mn-cs"/>
              </a:rPr>
              <a:t>that'others</a:t>
            </a:r>
            <a:r>
              <a:rPr lang="en-IN" sz="1200" b="0" i="0" kern="1200" dirty="0">
                <a:solidFill>
                  <a:schemeClr val="tx1"/>
                </a:solidFill>
                <a:effectLst/>
                <a:latin typeface="+mn-lt"/>
                <a:ea typeface="+mn-ea"/>
                <a:cs typeface="+mn-cs"/>
              </a:rPr>
              <a:t> could be right with their differences too'. This value encourages people to seek to understand before expecting to be understood. Cultivating an open mind is another valuable outcome of critical thinking and reasoning; an open mind helps us expand our horizons and be more diverse and inclusive.</a:t>
            </a:r>
          </a:p>
          <a:p>
            <a:r>
              <a:rPr lang="en-IN" sz="1200" b="1" i="0" kern="1200" dirty="0">
                <a:solidFill>
                  <a:schemeClr val="tx1"/>
                </a:solidFill>
                <a:effectLst/>
                <a:latin typeface="+mn-lt"/>
                <a:ea typeface="+mn-ea"/>
                <a:cs typeface="+mn-cs"/>
              </a:rPr>
              <a:t>Authenticity</a:t>
            </a:r>
            <a:r>
              <a:rPr lang="en-IN" sz="1200" b="0" i="0" kern="1200" dirty="0">
                <a:solidFill>
                  <a:schemeClr val="tx1"/>
                </a:solidFill>
                <a:effectLst/>
                <a:latin typeface="+mn-lt"/>
                <a:ea typeface="+mn-ea"/>
                <a:cs typeface="+mn-cs"/>
              </a:rPr>
              <a:t> : It is the alignment of head, mouth, heart, and hands - thinking, saying, feeling, and doing the same thing consistently. This builds trust and sense of cooperation.</a:t>
            </a:r>
          </a:p>
          <a:p>
            <a:r>
              <a:rPr lang="en-IN" sz="1200" b="1" i="0" kern="1200" dirty="0">
                <a:solidFill>
                  <a:schemeClr val="tx1"/>
                </a:solidFill>
                <a:effectLst/>
                <a:latin typeface="+mn-lt"/>
                <a:ea typeface="+mn-ea"/>
                <a:cs typeface="+mn-cs"/>
              </a:rPr>
              <a:t>Humility</a:t>
            </a:r>
            <a:r>
              <a:rPr lang="en-IN" sz="1200" b="0" i="0" kern="1200" dirty="0">
                <a:solidFill>
                  <a:schemeClr val="tx1"/>
                </a:solidFill>
                <a:effectLst/>
                <a:latin typeface="+mn-lt"/>
                <a:ea typeface="+mn-ea"/>
                <a:cs typeface="+mn-cs"/>
              </a:rPr>
              <a:t> : The very basic requirement in a leader because people feel comfortable around a person who pays attention to them and is considerate. Respecting others brings it around to oneself too. Such a person is happier and has more friends. This helps relate to others and their situations and thus deal with them better.</a:t>
            </a:r>
          </a:p>
          <a:p>
            <a:r>
              <a:rPr lang="en-IN" sz="1200" b="1" i="0" kern="1200" dirty="0">
                <a:solidFill>
                  <a:schemeClr val="tx1"/>
                </a:solidFill>
                <a:effectLst/>
                <a:latin typeface="+mn-lt"/>
                <a:ea typeface="+mn-ea"/>
                <a:cs typeface="+mn-cs"/>
              </a:rPr>
              <a:t>Growth </a:t>
            </a:r>
            <a:r>
              <a:rPr lang="en-IN" sz="1200" b="1" i="0" kern="1200" dirty="0" err="1">
                <a:solidFill>
                  <a:schemeClr val="tx1"/>
                </a:solidFill>
                <a:effectLst/>
                <a:latin typeface="+mn-lt"/>
                <a:ea typeface="+mn-ea"/>
                <a:cs typeface="+mn-cs"/>
              </a:rPr>
              <a:t>Mindset</a:t>
            </a:r>
            <a:r>
              <a:rPr lang="en-IN" sz="1200" b="0" i="0" kern="1200" dirty="0">
                <a:solidFill>
                  <a:schemeClr val="tx1"/>
                </a:solidFill>
                <a:effectLst/>
                <a:latin typeface="+mn-lt"/>
                <a:ea typeface="+mn-ea"/>
                <a:cs typeface="+mn-cs"/>
              </a:rPr>
              <a:t> : Students with a growth </a:t>
            </a:r>
            <a:r>
              <a:rPr lang="en-IN" sz="1200" b="0" i="0" kern="1200" dirty="0" err="1">
                <a:solidFill>
                  <a:schemeClr val="tx1"/>
                </a:solidFill>
                <a:effectLst/>
                <a:latin typeface="+mn-lt"/>
                <a:ea typeface="+mn-ea"/>
                <a:cs typeface="+mn-cs"/>
              </a:rPr>
              <a:t>mindset</a:t>
            </a:r>
            <a:r>
              <a:rPr lang="en-IN" sz="1200" b="0" i="0" kern="1200" dirty="0">
                <a:solidFill>
                  <a:schemeClr val="tx1"/>
                </a:solidFill>
                <a:effectLst/>
                <a:latin typeface="+mn-lt"/>
                <a:ea typeface="+mn-ea"/>
                <a:cs typeface="+mn-cs"/>
              </a:rPr>
              <a:t> believe that their intelligence can be developed over time through their own effort. They know that while not everyone has the same kind of intelligence, everyone can learn and improve. The growth </a:t>
            </a:r>
            <a:r>
              <a:rPr lang="en-IN" sz="1200" b="0" i="0" kern="1200" dirty="0" err="1">
                <a:solidFill>
                  <a:schemeClr val="tx1"/>
                </a:solidFill>
                <a:effectLst/>
                <a:latin typeface="+mn-lt"/>
                <a:ea typeface="+mn-ea"/>
                <a:cs typeface="+mn-cs"/>
              </a:rPr>
              <a:t>mindset</a:t>
            </a:r>
            <a:r>
              <a:rPr lang="en-IN" sz="1200" b="0" i="0" kern="1200" dirty="0">
                <a:solidFill>
                  <a:schemeClr val="tx1"/>
                </a:solidFill>
                <a:effectLst/>
                <a:latin typeface="+mn-lt"/>
                <a:ea typeface="+mn-ea"/>
                <a:cs typeface="+mn-cs"/>
              </a:rPr>
              <a:t> helps children focus on their efforts. They are free to concentrate on becoming smarter rather than looking smart.</a:t>
            </a:r>
          </a:p>
          <a:p>
            <a:r>
              <a:rPr lang="en-IN" sz="1200" b="1" i="0" kern="1200" dirty="0">
                <a:solidFill>
                  <a:schemeClr val="tx1"/>
                </a:solidFill>
                <a:effectLst/>
                <a:latin typeface="+mn-lt"/>
                <a:ea typeface="+mn-ea"/>
                <a:cs typeface="+mn-cs"/>
              </a:rPr>
              <a:t>Compassion</a:t>
            </a:r>
            <a:r>
              <a:rPr lang="en-IN" sz="1200" b="0" i="0" kern="1200" dirty="0">
                <a:solidFill>
                  <a:schemeClr val="tx1"/>
                </a:solidFill>
                <a:effectLst/>
                <a:latin typeface="+mn-lt"/>
                <a:ea typeface="+mn-ea"/>
                <a:cs typeface="+mn-cs"/>
              </a:rPr>
              <a:t> : Inculcating compassion can make our students aware of the world around them and it teaches tolerance towards different cultures and personalities. This enables children to be more sensitive and caring, that in turn leads to better relationships with others as they grow into adulthood.</a:t>
            </a:r>
          </a:p>
          <a:p>
            <a:endParaRPr lang="en-IN" sz="1200" b="1" i="0" kern="1200" dirty="0">
              <a:solidFill>
                <a:schemeClr val="tx1"/>
              </a:solidFill>
              <a:effectLst/>
              <a:latin typeface="+mn-lt"/>
              <a:ea typeface="+mn-ea"/>
              <a:cs typeface="+mn-cs"/>
            </a:endParaRPr>
          </a:p>
          <a:p>
            <a:endParaRPr lang="en-IN" sz="1200" b="0" i="0" kern="1200" dirty="0">
              <a:solidFill>
                <a:schemeClr val="tx1"/>
              </a:solidFill>
              <a:effectLst/>
              <a:latin typeface="+mn-lt"/>
              <a:ea typeface="+mn-ea"/>
              <a:cs typeface="+mn-cs"/>
            </a:endParaRPr>
          </a:p>
          <a:p>
            <a:endParaRPr lang="en-IN" b="1" dirty="0"/>
          </a:p>
        </p:txBody>
      </p:sp>
      <p:sp>
        <p:nvSpPr>
          <p:cNvPr id="4" name="Slide Number Placeholder 3"/>
          <p:cNvSpPr>
            <a:spLocks noGrp="1"/>
          </p:cNvSpPr>
          <p:nvPr>
            <p:ph type="sldNum" sz="quarter" idx="10"/>
          </p:nvPr>
        </p:nvSpPr>
        <p:spPr/>
        <p:txBody>
          <a:bodyPr/>
          <a:lstStyle/>
          <a:p>
            <a:fld id="{4D076E34-A14A-458F-9B32-984414B4DBA8}" type="slidenum">
              <a:rPr lang="en-IN" smtClean="0"/>
              <a:pPr/>
              <a:t>28</a:t>
            </a:fld>
            <a:endParaRPr lang="en-IN"/>
          </a:p>
        </p:txBody>
      </p:sp>
    </p:spTree>
    <p:extLst>
      <p:ext uri="{BB962C8B-B14F-4D97-AF65-F5344CB8AC3E}">
        <p14:creationId xmlns:p14="http://schemas.microsoft.com/office/powerpoint/2010/main" val="2775349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18804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66463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587133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73866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4961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80209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2071875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57188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fontAlgn="base"/>
            <a:r>
              <a:rPr lang="en-US" strike="noStrike" noProof="1"/>
              <a:t>Click to edit Master title style</a:t>
            </a:r>
            <a:endParaRPr lang="en-IN" strike="noStrike" noProof="1"/>
          </a:p>
        </p:txBody>
      </p:sp>
      <p:sp>
        <p:nvSpPr>
          <p:cNvPr id="7" name="Date Placeholder 2"/>
          <p:cNvSpPr>
            <a:spLocks noGrp="1"/>
          </p:cNvSpPr>
          <p:nvPr>
            <p:ph type="dt" sz="half" idx="2"/>
          </p:nvPr>
        </p:nvSpPr>
        <p:spPr bwMode="auto">
          <a:xfrm>
            <a:off x="457200" y="6356350"/>
            <a:ext cx="2133600" cy="365125"/>
          </a:xfrm>
          <a:prstGeom prst="rect">
            <a:avLst/>
          </a:prstGeom>
          <a:noFill/>
          <a:ln w="9525">
            <a:noFill/>
            <a:miter lim="800000"/>
          </a:ln>
        </p:spPr>
        <p:txBody>
          <a:bodyPr vert="horz" wrap="square" lIns="91440" tIns="45720" rIns="91440" bIns="45720" numCol="1" anchor="ctr" anchorCtr="0" compatLnSpc="1"/>
          <a:lstStyle/>
          <a:p>
            <a:pPr fontAlgn="base">
              <a:buNone/>
            </a:pPr>
            <a:fld id="{BB962C8B-B14F-4D97-AF65-F5344CB8AC3E}" type="datetime1">
              <a:rPr lang="en-US" altLang="en-US" strike="noStrike" noProof="1" dirty="0">
                <a:latin typeface="Arial" panose="020B0604020202020204" pitchFamily="34" charset="0"/>
                <a:ea typeface="SimSun" panose="02010600030101010101" pitchFamily="2" charset="-122"/>
                <a:cs typeface="+mn-cs"/>
              </a:rPr>
              <a:pPr fontAlgn="base">
                <a:buNone/>
              </a:pPr>
              <a:t>6/22/2023</a:t>
            </a:fld>
            <a:endParaRPr lang="en-US" altLang="en-US" strike="noStrike" noProof="1"/>
          </a:p>
        </p:txBody>
      </p:sp>
      <p:sp>
        <p:nvSpPr>
          <p:cNvPr id="8" name="Footer Placeholder 3"/>
          <p:cNvSpPr>
            <a:spLocks noGrp="1"/>
          </p:cNvSpPr>
          <p:nvPr>
            <p:ph type="ftr" sz="quarter" idx="3"/>
          </p:nvPr>
        </p:nvSpPr>
        <p:spPr bwMode="auto">
          <a:xfrm>
            <a:off x="3124200" y="6356350"/>
            <a:ext cx="2895600" cy="365125"/>
          </a:xfrm>
          <a:prstGeom prst="rect">
            <a:avLst/>
          </a:prstGeom>
          <a:noFill/>
          <a:ln w="9525">
            <a:noFill/>
            <a:miter lim="800000"/>
          </a:ln>
        </p:spPr>
        <p:txBody>
          <a:bodyPr vert="horz" wrap="square" lIns="91440" tIns="45720" rIns="91440" bIns="45720" numCol="1" anchor="ctr" anchorCtr="0" compatLnSpc="1"/>
          <a:lstStyle/>
          <a:p>
            <a:pPr algn="ctr" fontAlgn="base">
              <a:buNone/>
            </a:pPr>
            <a:endParaRPr lang="en-US" altLang="x-none" strike="noStrike" noProof="1"/>
          </a:p>
        </p:txBody>
      </p:sp>
      <p:sp>
        <p:nvSpPr>
          <p:cNvPr id="9" name="Slide Number Placeholder 4"/>
          <p:cNvSpPr>
            <a:spLocks noGrp="1"/>
          </p:cNvSpPr>
          <p:nvPr>
            <p:ph type="sldNum" sz="quarter" idx="4"/>
          </p:nvPr>
        </p:nvSpPr>
        <p:spPr bwMode="auto">
          <a:xfrm>
            <a:off x="6553200" y="6356350"/>
            <a:ext cx="2133600" cy="365125"/>
          </a:xfrm>
          <a:prstGeom prst="rect">
            <a:avLst/>
          </a:prstGeom>
          <a:noFill/>
          <a:ln w="9525">
            <a:noFill/>
            <a:miter lim="800000"/>
          </a:ln>
        </p:spPr>
        <p:txBody>
          <a:bodyPr vert="horz" wrap="square" lIns="91440" tIns="45720" rIns="91440" bIns="45720" numCol="1" anchor="ctr" anchorCtr="0" compatLnSpc="1"/>
          <a:lstStyle/>
          <a:p>
            <a:pPr algn="r" fontAlgn="base">
              <a:buNone/>
            </a:pPr>
            <a:fld id="{9A0DB2DC-4C9A-4742-B13C-FB6460FD3503}" type="slidenum">
              <a:rPr lang="en-US" altLang="en-US" strike="noStrike" noProof="1" dirty="0">
                <a:latin typeface="Arial" panose="020B0604020202020204" pitchFamily="34" charset="0"/>
                <a:ea typeface="SimSun" panose="02010600030101010101" pitchFamily="2" charset="-122"/>
                <a:cs typeface="+mn-cs"/>
              </a:rPr>
              <a:pPr algn="r" fontAlgn="base">
                <a:buNone/>
              </a:pPr>
              <a:t>‹#›</a:t>
            </a:fld>
            <a:endParaRPr lang="en-US" altLang="en-US" strike="noStrike" noProof="1"/>
          </a:p>
        </p:txBody>
      </p:sp>
    </p:spTree>
    <p:extLst>
      <p:ext uri="{BB962C8B-B14F-4D97-AF65-F5344CB8AC3E}">
        <p14:creationId xmlns:p14="http://schemas.microsoft.com/office/powerpoint/2010/main" val="3337651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60470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88584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2441180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72467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84149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6411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527404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9620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6/22/2023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68672851"/>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notesSlide" Target="../notesSlides/notesSlide1.xml" /><Relationship Id="rId1" Type="http://schemas.openxmlformats.org/officeDocument/2006/relationships/slideLayout" Target="../slideLayouts/slideLayout2.xml" /><Relationship Id="rId4" Type="http://schemas.openxmlformats.org/officeDocument/2006/relationships/image" Target="../media/image2.png" /></Relationships>
</file>

<file path=ppt/slides/_rels/slide10.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3" Type="http://schemas.openxmlformats.org/officeDocument/2006/relationships/hyperlink" Target="mailto:-jmlzsit@gmail.com" TargetMode="External" /><Relationship Id="rId2" Type="http://schemas.openxmlformats.org/officeDocument/2006/relationships/image" Target="../media/image2.png" /><Relationship Id="rId1" Type="http://schemas.openxmlformats.org/officeDocument/2006/relationships/slideLayout" Target="../slideLayouts/slideLayout7.xml" /><Relationship Id="rId5" Type="http://schemas.openxmlformats.org/officeDocument/2006/relationships/image" Target="../media/image14.jpeg" /><Relationship Id="rId4" Type="http://schemas.openxmlformats.org/officeDocument/2006/relationships/image" Target="../media/image13.jpeg" /></Relationships>
</file>

<file path=ppt/slides/_rels/slide12.xml.rels><?xml version="1.0" encoding="UTF-8" standalone="yes"?>
<Relationships xmlns="http://schemas.openxmlformats.org/package/2006/relationships"><Relationship Id="rId3" Type="http://schemas.openxmlformats.org/officeDocument/2006/relationships/image" Target="../media/image16.jpeg" /><Relationship Id="rId2" Type="http://schemas.openxmlformats.org/officeDocument/2006/relationships/image" Target="../media/image15.jpeg" /><Relationship Id="rId1" Type="http://schemas.openxmlformats.org/officeDocument/2006/relationships/slideLayout" Target="../slideLayouts/slideLayout7.xml" /><Relationship Id="rId4" Type="http://schemas.openxmlformats.org/officeDocument/2006/relationships/image" Target="../media/image2.png" /></Relationships>
</file>

<file path=ppt/slides/_rels/slide13.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notesSlide" Target="../notesSlides/notesSlide7.xml"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8.jpeg"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jpe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notesSlide" Target="../notesSlides/notesSlide8.xml" /><Relationship Id="rId1" Type="http://schemas.openxmlformats.org/officeDocument/2006/relationships/slideLayout" Target="../slideLayouts/slideLayout7.xml" /><Relationship Id="rId5" Type="http://schemas.openxmlformats.org/officeDocument/2006/relationships/image" Target="../media/image2.png" /><Relationship Id="rId4" Type="http://schemas.openxmlformats.org/officeDocument/2006/relationships/image" Target="../media/image21.jpeg" /></Relationships>
</file>

<file path=ppt/slides/_rels/slide23.xml.rels><?xml version="1.0" encoding="UTF-8" standalone="yes"?>
<Relationships xmlns="http://schemas.openxmlformats.org/package/2006/relationships"><Relationship Id="rId3" Type="http://schemas.openxmlformats.org/officeDocument/2006/relationships/image" Target="../media/image22.jpeg" /><Relationship Id="rId2" Type="http://schemas.openxmlformats.org/officeDocument/2006/relationships/notesSlide" Target="../notesSlides/notesSlide9.xml" /><Relationship Id="rId1" Type="http://schemas.openxmlformats.org/officeDocument/2006/relationships/slideLayout" Target="../slideLayouts/slideLayout7.xml" /><Relationship Id="rId4" Type="http://schemas.openxmlformats.org/officeDocument/2006/relationships/image" Target="../media/image23.png" /></Relationships>
</file>

<file path=ppt/slides/_rels/slide24.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10.xml" /><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11.xml" /><Relationship Id="rId1" Type="http://schemas.openxmlformats.org/officeDocument/2006/relationships/slideLayout" Target="../slideLayouts/slideLayout7.xml" /></Relationships>
</file>

<file path=ppt/slides/_rels/slide26.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24.jpe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3" Type="http://schemas.openxmlformats.org/officeDocument/2006/relationships/image" Target="../media/image25.jpeg" /><Relationship Id="rId2" Type="http://schemas.openxmlformats.org/officeDocument/2006/relationships/notesSlide" Target="../notesSlides/notesSlide12.xml" /><Relationship Id="rId1" Type="http://schemas.openxmlformats.org/officeDocument/2006/relationships/slideLayout" Target="../slideLayouts/slideLayout7.xml" /><Relationship Id="rId4" Type="http://schemas.openxmlformats.org/officeDocument/2006/relationships/image" Target="../media/image2.png" /></Relationships>
</file>

<file path=ppt/slides/_rels/slide29.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6.xml" /></Relationships>
</file>

<file path=ppt/slides/_rels/slide3.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xml" /><Relationship Id="rId1" Type="http://schemas.openxmlformats.org/officeDocument/2006/relationships/slideLayout" Target="../slideLayouts/slideLayout7.xml" /></Relationships>
</file>

<file path=ppt/slides/_rels/slide30.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6.xml" /></Relationships>
</file>

<file path=ppt/slides/_rels/slide31.xml.rels><?xml version="1.0" encoding="UTF-8" standalone="yes"?>
<Relationships xmlns="http://schemas.openxmlformats.org/package/2006/relationships"><Relationship Id="rId2" Type="http://schemas.openxmlformats.org/officeDocument/2006/relationships/image" Target="../media/image28.jpeg" /><Relationship Id="rId1" Type="http://schemas.openxmlformats.org/officeDocument/2006/relationships/slideLayout" Target="../slideLayouts/slideLayout6.xml" /></Relationships>
</file>

<file path=ppt/slides/_rels/slide32.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8" Type="http://schemas.openxmlformats.org/officeDocument/2006/relationships/image" Target="../media/image38.jpeg" /><Relationship Id="rId3" Type="http://schemas.openxmlformats.org/officeDocument/2006/relationships/image" Target="../media/image33.png" /><Relationship Id="rId7" Type="http://schemas.openxmlformats.org/officeDocument/2006/relationships/image" Target="../media/image37.jpeg" /><Relationship Id="rId2" Type="http://schemas.openxmlformats.org/officeDocument/2006/relationships/image" Target="../media/image32.gif" /><Relationship Id="rId1" Type="http://schemas.openxmlformats.org/officeDocument/2006/relationships/slideLayout" Target="../slideLayouts/slideLayout7.xml" /><Relationship Id="rId6" Type="http://schemas.openxmlformats.org/officeDocument/2006/relationships/image" Target="../media/image36.jpeg" /><Relationship Id="rId5" Type="http://schemas.openxmlformats.org/officeDocument/2006/relationships/image" Target="../media/image35.jpeg" /><Relationship Id="rId10" Type="http://schemas.openxmlformats.org/officeDocument/2006/relationships/image" Target="../media/image40.jpeg" /><Relationship Id="rId4" Type="http://schemas.openxmlformats.org/officeDocument/2006/relationships/image" Target="../media/image34.jpeg" /><Relationship Id="rId9" Type="http://schemas.openxmlformats.org/officeDocument/2006/relationships/image" Target="../media/image39.jpeg" /></Relationships>
</file>

<file path=ppt/slides/_rels/slide36.xml.rels><?xml version="1.0" encoding="UTF-8" standalone="yes"?>
<Relationships xmlns="http://schemas.openxmlformats.org/package/2006/relationships"><Relationship Id="rId3" Type="http://schemas.openxmlformats.org/officeDocument/2006/relationships/image" Target="../media/image42.jpeg" /><Relationship Id="rId7" Type="http://schemas.openxmlformats.org/officeDocument/2006/relationships/image" Target="../media/image46.jpeg" /><Relationship Id="rId2" Type="http://schemas.openxmlformats.org/officeDocument/2006/relationships/image" Target="../media/image41.jpeg" /><Relationship Id="rId1" Type="http://schemas.openxmlformats.org/officeDocument/2006/relationships/slideLayout" Target="../slideLayouts/slideLayout7.xml" /><Relationship Id="rId6" Type="http://schemas.openxmlformats.org/officeDocument/2006/relationships/image" Target="../media/image45.jpeg" /><Relationship Id="rId5" Type="http://schemas.openxmlformats.org/officeDocument/2006/relationships/image" Target="../media/image44.jpeg" /><Relationship Id="rId4" Type="http://schemas.openxmlformats.org/officeDocument/2006/relationships/image" Target="../media/image43.jpeg" /></Relationships>
</file>

<file path=ppt/slides/_rels/slide37.xml.rels><?xml version="1.0" encoding="UTF-8" standalone="yes"?>
<Relationships xmlns="http://schemas.openxmlformats.org/package/2006/relationships"><Relationship Id="rId3" Type="http://schemas.openxmlformats.org/officeDocument/2006/relationships/image" Target="../media/image48.jpeg" /><Relationship Id="rId2" Type="http://schemas.openxmlformats.org/officeDocument/2006/relationships/image" Target="../media/image47.jpeg" /><Relationship Id="rId1" Type="http://schemas.openxmlformats.org/officeDocument/2006/relationships/slideLayout" Target="../slideLayouts/slideLayout7.xml" /><Relationship Id="rId5" Type="http://schemas.openxmlformats.org/officeDocument/2006/relationships/image" Target="../media/image50.jpeg" /><Relationship Id="rId4" Type="http://schemas.openxmlformats.org/officeDocument/2006/relationships/image" Target="../media/image49.jpeg" /></Relationships>
</file>

<file path=ppt/slides/_rels/slide38.xml.rels><?xml version="1.0" encoding="UTF-8" standalone="yes"?>
<Relationships xmlns="http://schemas.openxmlformats.org/package/2006/relationships"><Relationship Id="rId3" Type="http://schemas.openxmlformats.org/officeDocument/2006/relationships/image" Target="../media/image52.jpeg" /><Relationship Id="rId2" Type="http://schemas.openxmlformats.org/officeDocument/2006/relationships/image" Target="../media/image51.jpeg" /><Relationship Id="rId1" Type="http://schemas.openxmlformats.org/officeDocument/2006/relationships/slideLayout" Target="../slideLayouts/slideLayout17.xml" /><Relationship Id="rId5" Type="http://schemas.openxmlformats.org/officeDocument/2006/relationships/image" Target="../media/image54.jpeg" /><Relationship Id="rId4" Type="http://schemas.openxmlformats.org/officeDocument/2006/relationships/image" Target="../media/image53.jpeg" /></Relationships>
</file>

<file path=ppt/slides/_rels/slide39.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6.jpeg" /><Relationship Id="rId1" Type="http://schemas.openxmlformats.org/officeDocument/2006/relationships/slideLayout" Target="../slideLayouts/slideLayout7.xml" /></Relationships>
</file>

<file path=ppt/slides/_rels/slide40.xml.rels><?xml version="1.0" encoding="UTF-8" standalone="yes"?>
<Relationships xmlns="http://schemas.openxmlformats.org/package/2006/relationships"><Relationship Id="rId2" Type="http://schemas.openxmlformats.org/officeDocument/2006/relationships/hyperlink" Target="http://www.jmlzsnagothane.edu.in/Calendar" TargetMode="External"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3.xml.rels><?xml version="1.0" encoding="UTF-8" standalone="yes"?>
<Relationships xmlns="http://schemas.openxmlformats.org/package/2006/relationships"><Relationship Id="rId3" Type="http://schemas.openxmlformats.org/officeDocument/2006/relationships/image" Target="../media/image56.jpeg" /><Relationship Id="rId2" Type="http://schemas.openxmlformats.org/officeDocument/2006/relationships/image" Target="../media/image55.jpeg" /><Relationship Id="rId1" Type="http://schemas.openxmlformats.org/officeDocument/2006/relationships/slideLayout" Target="../slideLayouts/slideLayout7.xml" /></Relationships>
</file>

<file path=ppt/slides/_rels/slide44.xml.rels><?xml version="1.0" encoding="UTF-8" standalone="yes"?>
<Relationships xmlns="http://schemas.openxmlformats.org/package/2006/relationships"><Relationship Id="rId3" Type="http://schemas.openxmlformats.org/officeDocument/2006/relationships/image" Target="../media/image58.jpeg" /><Relationship Id="rId2" Type="http://schemas.openxmlformats.org/officeDocument/2006/relationships/image" Target="../media/image57.jpeg" /><Relationship Id="rId1" Type="http://schemas.openxmlformats.org/officeDocument/2006/relationships/slideLayout" Target="../slideLayouts/slideLayout7.xml" /></Relationships>
</file>

<file path=ppt/slides/_rels/slide45.xml.rels><?xml version="1.0" encoding="UTF-8" standalone="yes"?>
<Relationships xmlns="http://schemas.openxmlformats.org/package/2006/relationships"><Relationship Id="rId3" Type="http://schemas.openxmlformats.org/officeDocument/2006/relationships/image" Target="../media/image60.jpeg" /><Relationship Id="rId2" Type="http://schemas.openxmlformats.org/officeDocument/2006/relationships/image" Target="../media/image59.jpeg" /><Relationship Id="rId1" Type="http://schemas.openxmlformats.org/officeDocument/2006/relationships/slideLayout" Target="../slideLayouts/slideLayout7.xml" /></Relationships>
</file>

<file path=ppt/slides/_rels/slide46.xml.rels><?xml version="1.0" encoding="UTF-8" standalone="yes"?>
<Relationships xmlns="http://schemas.openxmlformats.org/package/2006/relationships"><Relationship Id="rId3" Type="http://schemas.openxmlformats.org/officeDocument/2006/relationships/image" Target="../media/image61.jpeg" /><Relationship Id="rId2" Type="http://schemas.openxmlformats.org/officeDocument/2006/relationships/notesSlide" Target="../notesSlides/notesSlide13.xml" /><Relationship Id="rId1" Type="http://schemas.openxmlformats.org/officeDocument/2006/relationships/slideLayout" Target="../slideLayouts/slideLayout7.xml" /><Relationship Id="rId4" Type="http://schemas.openxmlformats.org/officeDocument/2006/relationships/image" Target="../media/image62.png" /></Relationships>
</file>

<file path=ppt/slides/_rels/slide47.xml.rels><?xml version="1.0" encoding="UTF-8" standalone="yes"?>
<Relationships xmlns="http://schemas.openxmlformats.org/package/2006/relationships"><Relationship Id="rId3" Type="http://schemas.openxmlformats.org/officeDocument/2006/relationships/image" Target="../media/image63.png" /><Relationship Id="rId2" Type="http://schemas.openxmlformats.org/officeDocument/2006/relationships/notesSlide" Target="../notesSlides/notesSlide14.xml" /><Relationship Id="rId1" Type="http://schemas.openxmlformats.org/officeDocument/2006/relationships/slideLayout" Target="../slideLayouts/slideLayout2.xml" /><Relationship Id="rId4" Type="http://schemas.openxmlformats.org/officeDocument/2006/relationships/image" Target="../media/image2.png" /></Relationships>
</file>

<file path=ppt/slides/_rels/slide48.xml.rels><?xml version="1.0" encoding="UTF-8" standalone="yes"?>
<Relationships xmlns="http://schemas.openxmlformats.org/package/2006/relationships"><Relationship Id="rId3" Type="http://schemas.openxmlformats.org/officeDocument/2006/relationships/image" Target="../media/image65.png" /><Relationship Id="rId2" Type="http://schemas.openxmlformats.org/officeDocument/2006/relationships/image" Target="../media/image64.jpeg" /><Relationship Id="rId1" Type="http://schemas.openxmlformats.org/officeDocument/2006/relationships/slideLayout" Target="../slideLayouts/slideLayout2.xml" /><Relationship Id="rId4" Type="http://schemas.openxmlformats.org/officeDocument/2006/relationships/image" Target="../media/image66.jpeg" /></Relationships>
</file>

<file path=ppt/slides/_rels/slide49.xml.rels><?xml version="1.0" encoding="UTF-8" standalone="yes"?>
<Relationships xmlns="http://schemas.openxmlformats.org/package/2006/relationships"><Relationship Id="rId3" Type="http://schemas.openxmlformats.org/officeDocument/2006/relationships/image" Target="../media/image67.jpeg" /><Relationship Id="rId7" Type="http://schemas.openxmlformats.org/officeDocument/2006/relationships/image" Target="../media/image2.png" /><Relationship Id="rId2" Type="http://schemas.openxmlformats.org/officeDocument/2006/relationships/notesSlide" Target="../notesSlides/notesSlide15.xml" /><Relationship Id="rId1" Type="http://schemas.openxmlformats.org/officeDocument/2006/relationships/slideLayout" Target="../slideLayouts/slideLayout6.xml" /><Relationship Id="rId6" Type="http://schemas.openxmlformats.org/officeDocument/2006/relationships/image" Target="../media/image70.jpeg" /><Relationship Id="rId5" Type="http://schemas.openxmlformats.org/officeDocument/2006/relationships/image" Target="../media/image69.jpeg" /><Relationship Id="rId4" Type="http://schemas.openxmlformats.org/officeDocument/2006/relationships/image" Target="../media/image68.jpeg" /></Relationships>
</file>

<file path=ppt/slides/_rels/slide5.xml.rels><?xml version="1.0" encoding="UTF-8" standalone="yes"?>
<Relationships xmlns="http://schemas.openxmlformats.org/package/2006/relationships"><Relationship Id="rId8" Type="http://schemas.openxmlformats.org/officeDocument/2006/relationships/image" Target="../media/image2.png" /><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notesSlide" Target="../notesSlides/notesSlide3.xml" /><Relationship Id="rId1" Type="http://schemas.openxmlformats.org/officeDocument/2006/relationships/slideLayout" Target="../slideLayouts/slideLayout7.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50.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71.jpeg" /><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16.xml"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2" Type="http://schemas.openxmlformats.org/officeDocument/2006/relationships/image" Target="../media/image72.png"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2" Type="http://schemas.openxmlformats.org/officeDocument/2006/relationships/image" Target="../media/image73.png" /><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2" Type="http://schemas.openxmlformats.org/officeDocument/2006/relationships/image" Target="../media/image74.jpe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4.xml" /><Relationship Id="rId1" Type="http://schemas.openxmlformats.org/officeDocument/2006/relationships/slideLayout" Target="../slideLayouts/slideLayout7.xml" /></Relationships>
</file>

<file path=ppt/slides/_rels/slide60.xml.rels><?xml version="1.0" encoding="UTF-8" standalone="yes"?>
<Relationships xmlns="http://schemas.openxmlformats.org/package/2006/relationships"><Relationship Id="rId2" Type="http://schemas.openxmlformats.org/officeDocument/2006/relationships/image" Target="../media/image75.png"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Relationship Id="rId2" Type="http://schemas.openxmlformats.org/officeDocument/2006/relationships/image" Target="../media/image76.png"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Relationship Id="rId2" Type="http://schemas.openxmlformats.org/officeDocument/2006/relationships/image" Target="../media/image77.png" /><Relationship Id="rId1" Type="http://schemas.openxmlformats.org/officeDocument/2006/relationships/slideLayout" Target="../slideLayouts/slideLayout4.xml" /></Relationships>
</file>

<file path=ppt/slides/_rels/slide63.xml.rels><?xml version="1.0" encoding="UTF-8" standalone="yes"?>
<Relationships xmlns="http://schemas.openxmlformats.org/package/2006/relationships"><Relationship Id="rId2" Type="http://schemas.openxmlformats.org/officeDocument/2006/relationships/image" Target="../media/image78.png" /><Relationship Id="rId1" Type="http://schemas.openxmlformats.org/officeDocument/2006/relationships/slideLayout" Target="../slideLayouts/slideLayout7.xml" /></Relationships>
</file>

<file path=ppt/slides/_rels/slide64.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3" Type="http://schemas.openxmlformats.org/officeDocument/2006/relationships/image" Target="../media/image80.jpeg" /><Relationship Id="rId2" Type="http://schemas.openxmlformats.org/officeDocument/2006/relationships/image" Target="../media/image79.jpeg" /><Relationship Id="rId1" Type="http://schemas.openxmlformats.org/officeDocument/2006/relationships/slideLayout" Target="../slideLayouts/slideLayout6.xml" /><Relationship Id="rId4" Type="http://schemas.openxmlformats.org/officeDocument/2006/relationships/image" Target="../media/image81.jpeg" /></Relationships>
</file>

<file path=ppt/slides/_rels/slide66.xml.rels><?xml version="1.0" encoding="UTF-8" standalone="yes"?>
<Relationships xmlns="http://schemas.openxmlformats.org/package/2006/relationships"><Relationship Id="rId3" Type="http://schemas.openxmlformats.org/officeDocument/2006/relationships/image" Target="../media/image83.jpeg" /><Relationship Id="rId2" Type="http://schemas.openxmlformats.org/officeDocument/2006/relationships/image" Target="../media/image82.jpeg" /><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2" Type="http://schemas.openxmlformats.org/officeDocument/2006/relationships/image" Target="../media/image84.jpeg" /><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3" Type="http://schemas.openxmlformats.org/officeDocument/2006/relationships/image" Target="../media/image86.jpeg" /><Relationship Id="rId2" Type="http://schemas.openxmlformats.org/officeDocument/2006/relationships/image" Target="../media/image85.jpeg" /><Relationship Id="rId1" Type="http://schemas.openxmlformats.org/officeDocument/2006/relationships/slideLayout" Target="../slideLayouts/slideLayout6.xml" /><Relationship Id="rId4" Type="http://schemas.openxmlformats.org/officeDocument/2006/relationships/image" Target="../media/image2.png" /></Relationships>
</file>

<file path=ppt/slides/_rels/slide69.xml.rels><?xml version="1.0" encoding="UTF-8" standalone="yes"?>
<Relationships xmlns="http://schemas.openxmlformats.org/package/2006/relationships"><Relationship Id="rId3" Type="http://schemas.openxmlformats.org/officeDocument/2006/relationships/image" Target="../media/image88.jpeg" /><Relationship Id="rId2" Type="http://schemas.openxmlformats.org/officeDocument/2006/relationships/image" Target="../media/image87.jpeg" /><Relationship Id="rId1" Type="http://schemas.openxmlformats.org/officeDocument/2006/relationships/slideLayout" Target="../slideLayouts/slideLayout6.xml" /><Relationship Id="rId4" Type="http://schemas.openxmlformats.org/officeDocument/2006/relationships/image" Target="../media/image2.png" /></Relationships>
</file>

<file path=ppt/slides/_rels/slide7.xml.rels><?xml version="1.0" encoding="UTF-8" standalone="yes"?>
<Relationships xmlns="http://schemas.openxmlformats.org/package/2006/relationships"><Relationship Id="rId3" Type="http://schemas.openxmlformats.org/officeDocument/2006/relationships/image" Target="../media/image7.jpeg" /><Relationship Id="rId2" Type="http://schemas.openxmlformats.org/officeDocument/2006/relationships/notesSlide" Target="../notesSlides/notesSlide5.xml" /><Relationship Id="rId1" Type="http://schemas.openxmlformats.org/officeDocument/2006/relationships/slideLayout" Target="../slideLayouts/slideLayout7.xml" /><Relationship Id="rId6" Type="http://schemas.openxmlformats.org/officeDocument/2006/relationships/image" Target="../media/image2.png" /><Relationship Id="rId5" Type="http://schemas.openxmlformats.org/officeDocument/2006/relationships/image" Target="../media/image9.png" /><Relationship Id="rId4" Type="http://schemas.openxmlformats.org/officeDocument/2006/relationships/image" Target="../media/image8.png" /></Relationships>
</file>

<file path=ppt/slides/_rels/slide70.xml.rels><?xml version="1.0" encoding="UTF-8" standalone="yes"?>
<Relationships xmlns="http://schemas.openxmlformats.org/package/2006/relationships"><Relationship Id="rId3" Type="http://schemas.openxmlformats.org/officeDocument/2006/relationships/image" Target="../media/image89.jpeg" /><Relationship Id="rId2" Type="http://schemas.openxmlformats.org/officeDocument/2006/relationships/image" Target="../media/image2.png" /><Relationship Id="rId1" Type="http://schemas.openxmlformats.org/officeDocument/2006/relationships/slideLayout" Target="../slideLayouts/slideLayout6.xml" /><Relationship Id="rId5" Type="http://schemas.openxmlformats.org/officeDocument/2006/relationships/image" Target="../media/image91.jpeg" /><Relationship Id="rId4" Type="http://schemas.openxmlformats.org/officeDocument/2006/relationships/image" Target="../media/image90.jpeg" /></Relationships>
</file>

<file path=ppt/slides/_rels/slide7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92.jpeg" /><Relationship Id="rId1" Type="http://schemas.openxmlformats.org/officeDocument/2006/relationships/slideLayout" Target="../slideLayouts/slideLayout2.xml" /></Relationships>
</file>

<file path=ppt/slides/_rels/slide72.xml.rels><?xml version="1.0" encoding="UTF-8" standalone="yes"?>
<Relationships xmlns="http://schemas.openxmlformats.org/package/2006/relationships"><Relationship Id="rId8" Type="http://schemas.openxmlformats.org/officeDocument/2006/relationships/image" Target="../media/image99.jpeg" /><Relationship Id="rId3" Type="http://schemas.openxmlformats.org/officeDocument/2006/relationships/image" Target="../media/image94.png" /><Relationship Id="rId7" Type="http://schemas.openxmlformats.org/officeDocument/2006/relationships/image" Target="../media/image98.png" /><Relationship Id="rId2" Type="http://schemas.openxmlformats.org/officeDocument/2006/relationships/image" Target="../media/image93.png" /><Relationship Id="rId1" Type="http://schemas.openxmlformats.org/officeDocument/2006/relationships/slideLayout" Target="../slideLayouts/slideLayout1.xml" /><Relationship Id="rId6" Type="http://schemas.openxmlformats.org/officeDocument/2006/relationships/image" Target="../media/image97.jpeg" /><Relationship Id="rId5" Type="http://schemas.openxmlformats.org/officeDocument/2006/relationships/image" Target="../media/image96.png" /><Relationship Id="rId4" Type="http://schemas.openxmlformats.org/officeDocument/2006/relationships/image" Target="../media/image95.png" /><Relationship Id="rId9" Type="http://schemas.openxmlformats.org/officeDocument/2006/relationships/image" Target="../media/image100.png" /></Relationships>
</file>

<file path=ppt/slides/_rels/slide73.xml.rels><?xml version="1.0" encoding="UTF-8" standalone="yes"?>
<Relationships xmlns="http://schemas.openxmlformats.org/package/2006/relationships"><Relationship Id="rId2" Type="http://schemas.openxmlformats.org/officeDocument/2006/relationships/image" Target="../media/image101.png" /><Relationship Id="rId1" Type="http://schemas.openxmlformats.org/officeDocument/2006/relationships/slideLayout" Target="../slideLayouts/slideLayout6.xml" /></Relationships>
</file>

<file path=ppt/slides/_rels/slide74.xml.rels><?xml version="1.0" encoding="UTF-8" standalone="yes"?>
<Relationships xmlns="http://schemas.openxmlformats.org/package/2006/relationships"><Relationship Id="rId3" Type="http://schemas.openxmlformats.org/officeDocument/2006/relationships/image" Target="../media/image103.jpeg" /><Relationship Id="rId2" Type="http://schemas.openxmlformats.org/officeDocument/2006/relationships/image" Target="../media/image102.jpeg" /><Relationship Id="rId1" Type="http://schemas.openxmlformats.org/officeDocument/2006/relationships/slideLayout" Target="../slideLayouts/slideLayout2.xml" /><Relationship Id="rId4" Type="http://schemas.openxmlformats.org/officeDocument/2006/relationships/image" Target="../media/image104.jpeg" /></Relationships>
</file>

<file path=ppt/slides/_rels/slide75.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76.xml.rels><?xml version="1.0" encoding="UTF-8" standalone="yes"?>
<Relationships xmlns="http://schemas.openxmlformats.org/package/2006/relationships"><Relationship Id="rId3" Type="http://schemas.openxmlformats.org/officeDocument/2006/relationships/image" Target="../media/image106.jpeg" /><Relationship Id="rId2" Type="http://schemas.openxmlformats.org/officeDocument/2006/relationships/image" Target="../media/image105.jpeg" /><Relationship Id="rId1" Type="http://schemas.openxmlformats.org/officeDocument/2006/relationships/slideLayout" Target="../slideLayouts/slideLayout1.xml" /><Relationship Id="rId5" Type="http://schemas.openxmlformats.org/officeDocument/2006/relationships/image" Target="../media/image2.png" /><Relationship Id="rId4" Type="http://schemas.openxmlformats.org/officeDocument/2006/relationships/image" Target="../media/image107.jpeg" /></Relationships>
</file>

<file path=ppt/slides/_rels/slide77.xml.rels><?xml version="1.0" encoding="UTF-8" standalone="yes"?>
<Relationships xmlns="http://schemas.openxmlformats.org/package/2006/relationships"><Relationship Id="rId3" Type="http://schemas.openxmlformats.org/officeDocument/2006/relationships/image" Target="../media/image109.jpeg" /><Relationship Id="rId2" Type="http://schemas.openxmlformats.org/officeDocument/2006/relationships/image" Target="../media/image108.jpeg" /><Relationship Id="rId1" Type="http://schemas.openxmlformats.org/officeDocument/2006/relationships/slideLayout" Target="../slideLayouts/slideLayout2.xml" /></Relationships>
</file>

<file path=ppt/slides/_rels/slide78.xml.rels><?xml version="1.0" encoding="UTF-8" standalone="yes"?>
<Relationships xmlns="http://schemas.openxmlformats.org/package/2006/relationships"><Relationship Id="rId3" Type="http://schemas.openxmlformats.org/officeDocument/2006/relationships/image" Target="../media/image111.jpeg" /><Relationship Id="rId2" Type="http://schemas.openxmlformats.org/officeDocument/2006/relationships/image" Target="../media/image110.jpeg" /><Relationship Id="rId1" Type="http://schemas.openxmlformats.org/officeDocument/2006/relationships/slideLayout" Target="../slideLayouts/slideLayout2.xml" /><Relationship Id="rId4" Type="http://schemas.openxmlformats.org/officeDocument/2006/relationships/image" Target="../media/image112.png" /></Relationships>
</file>

<file path=ppt/slides/_rels/slide79.xml.rels><?xml version="1.0" encoding="UTF-8" standalone="yes"?>
<Relationships xmlns="http://schemas.openxmlformats.org/package/2006/relationships"><Relationship Id="rId2" Type="http://schemas.openxmlformats.org/officeDocument/2006/relationships/image" Target="../media/image113.jpe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6.xml" /><Relationship Id="rId1" Type="http://schemas.openxmlformats.org/officeDocument/2006/relationships/slideLayout" Target="../slideLayouts/slideLayout7.xml" /><Relationship Id="rId4" Type="http://schemas.openxmlformats.org/officeDocument/2006/relationships/image" Target="../media/image10.png" /></Relationships>
</file>

<file path=ppt/slides/_rels/slide80.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81.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82.xml.rels><?xml version="1.0" encoding="UTF-8" standalone="yes"?>
<Relationships xmlns="http://schemas.openxmlformats.org/package/2006/relationships"><Relationship Id="rId3" Type="http://schemas.openxmlformats.org/officeDocument/2006/relationships/image" Target="../media/image115.jpeg" /><Relationship Id="rId2" Type="http://schemas.openxmlformats.org/officeDocument/2006/relationships/image" Target="../media/image114.jpeg" /><Relationship Id="rId1" Type="http://schemas.openxmlformats.org/officeDocument/2006/relationships/slideLayout" Target="../slideLayouts/slideLayout7.xml" /><Relationship Id="rId4" Type="http://schemas.openxmlformats.org/officeDocument/2006/relationships/image" Target="../media/image116.jpeg" /></Relationships>
</file>

<file path=ppt/slides/_rels/slide83.xml.rels><?xml version="1.0" encoding="UTF-8" standalone="yes"?>
<Relationships xmlns="http://schemas.openxmlformats.org/package/2006/relationships"><Relationship Id="rId3" Type="http://schemas.openxmlformats.org/officeDocument/2006/relationships/image" Target="../media/image114.jpeg" /><Relationship Id="rId2" Type="http://schemas.openxmlformats.org/officeDocument/2006/relationships/notesSlide" Target="../notesSlides/notesSlide17.xml" /><Relationship Id="rId1" Type="http://schemas.openxmlformats.org/officeDocument/2006/relationships/slideLayout" Target="../slideLayouts/slideLayout7.xml" /><Relationship Id="rId4" Type="http://schemas.openxmlformats.org/officeDocument/2006/relationships/image" Target="../media/image115.jpeg" /></Relationships>
</file>

<file path=ppt/slides/_rels/slide84.xml.rels><?xml version="1.0" encoding="UTF-8" standalone="yes"?>
<Relationships xmlns="http://schemas.openxmlformats.org/package/2006/relationships"><Relationship Id="rId3" Type="http://schemas.openxmlformats.org/officeDocument/2006/relationships/image" Target="../media/image115.jpeg" /><Relationship Id="rId2" Type="http://schemas.openxmlformats.org/officeDocument/2006/relationships/image" Target="../media/image114.jpeg" /><Relationship Id="rId1" Type="http://schemas.openxmlformats.org/officeDocument/2006/relationships/slideLayout" Target="../slideLayouts/slideLayout7.xml" /></Relationships>
</file>

<file path=ppt/slides/_rels/slide85.xml.rels><?xml version="1.0" encoding="UTF-8" standalone="yes"?>
<Relationships xmlns="http://schemas.openxmlformats.org/package/2006/relationships"><Relationship Id="rId3" Type="http://schemas.openxmlformats.org/officeDocument/2006/relationships/image" Target="../media/image118.jpeg" /><Relationship Id="rId2" Type="http://schemas.openxmlformats.org/officeDocument/2006/relationships/image" Target="../media/image117.emf" /><Relationship Id="rId1" Type="http://schemas.openxmlformats.org/officeDocument/2006/relationships/slideLayout" Target="../slideLayouts/slideLayout2.xml" /></Relationships>
</file>

<file path=ppt/slides/_rels/slide86.xml.rels><?xml version="1.0" encoding="UTF-8" standalone="yes"?>
<Relationships xmlns="http://schemas.openxmlformats.org/package/2006/relationships"><Relationship Id="rId3" Type="http://schemas.openxmlformats.org/officeDocument/2006/relationships/image" Target="../media/image120.png" /><Relationship Id="rId2" Type="http://schemas.openxmlformats.org/officeDocument/2006/relationships/image" Target="../media/image119.png" /><Relationship Id="rId1" Type="http://schemas.openxmlformats.org/officeDocument/2006/relationships/slideLayout" Target="../slideLayouts/slideLayout2.xml" /><Relationship Id="rId5" Type="http://schemas.openxmlformats.org/officeDocument/2006/relationships/image" Target="../media/image122.png" /><Relationship Id="rId4" Type="http://schemas.openxmlformats.org/officeDocument/2006/relationships/image" Target="../media/image121.png" /></Relationships>
</file>

<file path=ppt/slides/_rels/slide87.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89.xml.rels><?xml version="1.0" encoding="UTF-8" standalone="yes"?>
<Relationships xmlns="http://schemas.openxmlformats.org/package/2006/relationships"><Relationship Id="rId8" Type="http://schemas.openxmlformats.org/officeDocument/2006/relationships/image" Target="../media/image127.jpeg" /><Relationship Id="rId3" Type="http://schemas.openxmlformats.org/officeDocument/2006/relationships/hyperlink" Target="mailto:mlzsnagothane@gmail.com" TargetMode="External" /><Relationship Id="rId7" Type="http://schemas.openxmlformats.org/officeDocument/2006/relationships/image" Target="../media/image126.jpeg" /><Relationship Id="rId2" Type="http://schemas.openxmlformats.org/officeDocument/2006/relationships/hyperlink" Target="http://www.jmlzsnagothane.edu.in/-" TargetMode="External" /><Relationship Id="rId1" Type="http://schemas.openxmlformats.org/officeDocument/2006/relationships/slideLayout" Target="../slideLayouts/slideLayout2.xml" /><Relationship Id="rId6" Type="http://schemas.openxmlformats.org/officeDocument/2006/relationships/image" Target="../media/image125.jpeg" /><Relationship Id="rId5" Type="http://schemas.openxmlformats.org/officeDocument/2006/relationships/image" Target="../media/image124.jpeg" /><Relationship Id="rId4" Type="http://schemas.openxmlformats.org/officeDocument/2006/relationships/image" Target="../media/image123.jpeg" /><Relationship Id="rId9" Type="http://schemas.openxmlformats.org/officeDocument/2006/relationships/image" Target="../media/image128.png" /></Relationships>
</file>

<file path=ppt/slides/_rels/slide9.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90.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91.xml.rels><?xml version="1.0" encoding="UTF-8" standalone="yes"?>
<Relationships xmlns="http://schemas.openxmlformats.org/package/2006/relationships"><Relationship Id="rId2" Type="http://schemas.openxmlformats.org/officeDocument/2006/relationships/image" Target="../media/image129.png" /><Relationship Id="rId1" Type="http://schemas.openxmlformats.org/officeDocument/2006/relationships/slideLayout" Target="../slideLayouts/slideLayout7.xml" /></Relationships>
</file>

<file path=ppt/slides/_rels/slide92.xml.rels><?xml version="1.0" encoding="UTF-8" standalone="yes"?>
<Relationships xmlns="http://schemas.openxmlformats.org/package/2006/relationships"><Relationship Id="rId3" Type="http://schemas.openxmlformats.org/officeDocument/2006/relationships/image" Target="../media/image130.gif" /><Relationship Id="rId2" Type="http://schemas.openxmlformats.org/officeDocument/2006/relationships/notesSlide" Target="../notesSlides/notesSlide18.xml"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DSC01141.jpg">
            <a:extLst>
              <a:ext uri="{FF2B5EF4-FFF2-40B4-BE49-F238E27FC236}">
                <a16:creationId xmlns:a16="http://schemas.microsoft.com/office/drawing/2014/main" id="{ADD59296-7D55-4DF3-9D79-FE4161052E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133600"/>
            <a:ext cx="9144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1F0F4533-51A8-45F0-B4DC-91121ACBCD94}"/>
              </a:ext>
            </a:extLst>
          </p:cNvPr>
          <p:cNvSpPr>
            <a:spLocks noGrp="1"/>
          </p:cNvSpPr>
          <p:nvPr>
            <p:ph type="title"/>
          </p:nvPr>
        </p:nvSpPr>
        <p:spPr>
          <a:xfrm>
            <a:off x="762000" y="1295400"/>
            <a:ext cx="7848600" cy="1023937"/>
          </a:xfrm>
        </p:spPr>
        <p:txBody>
          <a:bodyPr>
            <a:normAutofit/>
          </a:bodyPr>
          <a:lstStyle/>
          <a:p>
            <a:pPr algn="ctr" eaLnBrk="1" fontAlgn="auto" hangingPunct="1">
              <a:spcAft>
                <a:spcPts val="0"/>
              </a:spcAft>
              <a:defRPr/>
            </a:pPr>
            <a:r>
              <a:rPr lang="en-IN" sz="28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JMLZS Welcomes  all Parents to the Orientation Session!!</a:t>
            </a:r>
          </a:p>
        </p:txBody>
      </p:sp>
      <p:sp>
        <p:nvSpPr>
          <p:cNvPr id="2" name="Rectangle 1"/>
          <p:cNvSpPr/>
          <p:nvPr/>
        </p:nvSpPr>
        <p:spPr>
          <a:xfrm>
            <a:off x="272715" y="5739825"/>
            <a:ext cx="8337885" cy="584775"/>
          </a:xfrm>
          <a:prstGeom prst="rect">
            <a:avLst/>
          </a:prstGeom>
        </p:spPr>
        <p:txBody>
          <a:bodyPr wrap="square">
            <a:spAutoFit/>
          </a:bodyPr>
          <a:lstStyle/>
          <a:p>
            <a:pPr marL="12065" marR="5080" algn="ctr">
              <a:lnSpc>
                <a:spcPct val="100000"/>
              </a:lnSpc>
              <a:spcBef>
                <a:spcPts val="105"/>
              </a:spcBef>
              <a:tabLst>
                <a:tab pos="1965325" algn="l"/>
              </a:tabLst>
            </a:pPr>
            <a:r>
              <a:rPr lang="en-US" sz="3200" b="1" spc="105" dirty="0">
                <a:solidFill>
                  <a:schemeClr val="bg1"/>
                </a:solidFill>
                <a:latin typeface="Times New Roman"/>
                <a:cs typeface="Times New Roman"/>
              </a:rPr>
              <a:t>A Peep into the </a:t>
            </a:r>
            <a:r>
              <a:rPr lang="en-US" sz="3200" b="1" spc="20" dirty="0">
                <a:solidFill>
                  <a:schemeClr val="bg1"/>
                </a:solidFill>
                <a:latin typeface="Times New Roman"/>
                <a:cs typeface="Times New Roman"/>
              </a:rPr>
              <a:t>Academic </a:t>
            </a:r>
            <a:r>
              <a:rPr lang="en-US" sz="3200" b="1" spc="55" dirty="0">
                <a:solidFill>
                  <a:schemeClr val="bg1"/>
                </a:solidFill>
                <a:latin typeface="Times New Roman"/>
                <a:cs typeface="Times New Roman"/>
              </a:rPr>
              <a:t>Session  </a:t>
            </a:r>
            <a:r>
              <a:rPr lang="en-US" sz="3200" b="1" spc="100" dirty="0">
                <a:solidFill>
                  <a:schemeClr val="bg1"/>
                </a:solidFill>
                <a:latin typeface="Times New Roman"/>
                <a:cs typeface="Times New Roman"/>
              </a:rPr>
              <a:t>2023-24</a:t>
            </a:r>
            <a:endParaRPr lang="en-US" sz="3200" dirty="0">
              <a:solidFill>
                <a:schemeClr val="bg1"/>
              </a:solidFill>
              <a:latin typeface="Times New Roman"/>
              <a:cs typeface="Times New Roman"/>
            </a:endParaRPr>
          </a:p>
        </p:txBody>
      </p:sp>
      <p:pic>
        <p:nvPicPr>
          <p:cNvPr id="6" name="Picture 2" descr="Z:\SCHOOL LOGOS\New logo\Combine with New IDS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0F849E6-25E0-4274-AD7B-48F134DFA61A}"/>
              </a:ext>
            </a:extLst>
          </p:cNvPr>
          <p:cNvSpPr txBox="1"/>
          <p:nvPr/>
        </p:nvSpPr>
        <p:spPr>
          <a:xfrm>
            <a:off x="0" y="6629400"/>
            <a:ext cx="9144000" cy="21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7239" rIns="0" bIns="0"/>
          <a:lstStyle/>
          <a:p>
            <a:pPr marL="12700" algn="ctr" fontAlgn="auto">
              <a:lnSpc>
                <a:spcPts val="1140"/>
              </a:lnSpc>
              <a:spcBef>
                <a:spcPts val="0"/>
              </a:spcBef>
              <a:spcAft>
                <a:spcPts val="0"/>
              </a:spcAft>
              <a:defRPr/>
            </a:pPr>
            <a:r>
              <a:rPr sz="1050" b="1" spc="13" dirty="0">
                <a:solidFill>
                  <a:schemeClr val="tx1"/>
                </a:solidFill>
                <a:latin typeface="Times New Roman" pitchFamily="18" charset="0"/>
                <a:cs typeface="Times New Roman" pitchFamily="18" charset="0"/>
              </a:rPr>
              <a:t>© </a:t>
            </a:r>
            <a:r>
              <a:rPr lang="en-US" sz="1050" b="1" spc="13" dirty="0">
                <a:solidFill>
                  <a:schemeClr val="tx1"/>
                </a:solidFill>
                <a:latin typeface="Times New Roman" pitchFamily="18" charset="0"/>
                <a:cs typeface="Times New Roman" pitchFamily="18" charset="0"/>
              </a:rPr>
              <a:t>Jindal Mount Litera Zee School, Sukeli</a:t>
            </a:r>
            <a:r>
              <a:rPr sz="1050" b="1" spc="13" dirty="0">
                <a:solidFill>
                  <a:schemeClr val="tx1"/>
                </a:solidFill>
                <a:latin typeface="Times New Roman" pitchFamily="18" charset="0"/>
                <a:cs typeface="Times New Roman" pitchFamily="18" charset="0"/>
              </a:rPr>
              <a:t>.</a:t>
            </a:r>
            <a:endParaRPr sz="1050" dirty="0">
              <a:solidFill>
                <a:schemeClr val="tx1"/>
              </a:solidFill>
              <a:latin typeface="Times New Roman" pitchFamily="18" charset="0"/>
              <a:cs typeface="Times New Roman" pitchFamily="18" charset="0"/>
            </a:endParaRPr>
          </a:p>
        </p:txBody>
      </p:sp>
      <p:sp>
        <p:nvSpPr>
          <p:cNvPr id="7" name="Horizontal Scroll 6">
            <a:extLst>
              <a:ext uri="{FF2B5EF4-FFF2-40B4-BE49-F238E27FC236}">
                <a16:creationId xmlns:a16="http://schemas.microsoft.com/office/drawing/2014/main" id="{7F90C1D0-D359-4D49-9012-CD1AB08C5555}"/>
              </a:ext>
            </a:extLst>
          </p:cNvPr>
          <p:cNvSpPr/>
          <p:nvPr/>
        </p:nvSpPr>
        <p:spPr>
          <a:xfrm>
            <a:off x="2819400" y="5345653"/>
            <a:ext cx="3276600" cy="432547"/>
          </a:xfrm>
          <a:prstGeom prst="horizontalScroll">
            <a:avLst>
              <a:gd name="adj" fmla="val 25000"/>
            </a:avLst>
          </a:prstGeom>
          <a:solidFill>
            <a:schemeClr val="bg2"/>
          </a:solidFill>
          <a:ln>
            <a:solidFill>
              <a:srgbClr val="002060"/>
            </a:solidFill>
          </a:ln>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en-US" b="1" spc="-8" dirty="0">
                <a:ln>
                  <a:solidFill>
                    <a:srgbClr val="002060"/>
                  </a:solidFill>
                </a:ln>
                <a:solidFill>
                  <a:srgbClr val="001F5F"/>
                </a:solidFill>
                <a:latin typeface="Times New Roman" pitchFamily="18" charset="0"/>
                <a:cs typeface="Times New Roman" pitchFamily="18" charset="0"/>
              </a:rPr>
              <a:t>Ph. No. :9867254986</a:t>
            </a:r>
            <a:endParaRPr lang="hi-IN" dirty="0">
              <a:ln>
                <a:solidFill>
                  <a:srgbClr val="002060"/>
                </a:solidFill>
              </a:ln>
              <a:latin typeface="Times New Roman" pitchFamily="18" charset="0"/>
            </a:endParaRPr>
          </a:p>
        </p:txBody>
      </p:sp>
      <p:sp>
        <p:nvSpPr>
          <p:cNvPr id="9" name="Rectangle 8">
            <a:extLst>
              <a:ext uri="{FF2B5EF4-FFF2-40B4-BE49-F238E27FC236}">
                <a16:creationId xmlns:a16="http://schemas.microsoft.com/office/drawing/2014/main" id="{9AD27B01-6D74-4245-ADD0-B489CA8979B1}"/>
              </a:ext>
            </a:extLst>
          </p:cNvPr>
          <p:cNvSpPr/>
          <p:nvPr/>
        </p:nvSpPr>
        <p:spPr>
          <a:xfrm>
            <a:off x="1904999" y="1219200"/>
            <a:ext cx="5334001" cy="523220"/>
          </a:xfrm>
          <a:prstGeom prst="rect">
            <a:avLst/>
          </a:prstGeom>
          <a:ln/>
        </p:spPr>
        <p:style>
          <a:lnRef idx="1">
            <a:schemeClr val="accent4"/>
          </a:lnRef>
          <a:fillRef idx="2">
            <a:schemeClr val="accent4"/>
          </a:fillRef>
          <a:effectRef idx="1">
            <a:schemeClr val="accent4"/>
          </a:effectRef>
          <a:fontRef idx="minor">
            <a:schemeClr val="dk1"/>
          </a:fontRef>
        </p:style>
        <p:txBody>
          <a:bodyPr>
            <a:spAutoFit/>
          </a:bodyPr>
          <a:lstStyle/>
          <a:p>
            <a:pPr algn="ctr" fontAlgn="auto">
              <a:spcBef>
                <a:spcPts val="0"/>
              </a:spcBef>
              <a:spcAft>
                <a:spcPts val="0"/>
              </a:spcAft>
              <a:defRPr/>
            </a:pPr>
            <a:r>
              <a:rPr lang="en-US" sz="2800" b="1" dirty="0">
                <a:ln>
                  <a:solidFill>
                    <a:srgbClr val="7030A0"/>
                  </a:solid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Our Admin Head </a:t>
            </a:r>
          </a:p>
        </p:txBody>
      </p:sp>
      <p:pic>
        <p:nvPicPr>
          <p:cNvPr id="10" name="Picture 2" descr="Z:\SCHOOL LOGOS\New logo\Combine with New IDS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
        <p:nvSpPr>
          <p:cNvPr id="11" name="Horizontal Scroll 10">
            <a:extLst>
              <a:ext uri="{FF2B5EF4-FFF2-40B4-BE49-F238E27FC236}">
                <a16:creationId xmlns:a16="http://schemas.microsoft.com/office/drawing/2014/main" id="{E95DD020-255D-462A-93B4-56EF0B0698AB}"/>
              </a:ext>
            </a:extLst>
          </p:cNvPr>
          <p:cNvSpPr/>
          <p:nvPr/>
        </p:nvSpPr>
        <p:spPr>
          <a:xfrm flipH="1">
            <a:off x="2819400" y="4812254"/>
            <a:ext cx="3505200" cy="533400"/>
          </a:xfrm>
          <a:prstGeom prst="horizontalScroll">
            <a:avLst>
              <a:gd name="adj" fmla="val 25000"/>
            </a:avLst>
          </a:prstGeom>
          <a:solidFill>
            <a:schemeClr val="bg2"/>
          </a:solidFill>
          <a:ln>
            <a:solidFill>
              <a:srgbClr val="002060"/>
            </a:solidFill>
          </a:ln>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en-US" dirty="0">
                <a:ln>
                  <a:solidFill>
                    <a:srgbClr val="002060"/>
                  </a:solidFill>
                </a:ln>
                <a:solidFill>
                  <a:schemeClr val="tx1"/>
                </a:solidFill>
                <a:latin typeface="Times New Roman" pitchFamily="18" charset="0"/>
                <a:cs typeface="Times New Roman" pitchFamily="18" charset="0"/>
              </a:rPr>
              <a:t>Admin Officer</a:t>
            </a:r>
            <a:endParaRPr lang="hi-IN" dirty="0">
              <a:ln>
                <a:solidFill>
                  <a:srgbClr val="002060"/>
                </a:solidFill>
              </a:ln>
              <a:solidFill>
                <a:schemeClr val="tx1"/>
              </a:solidFill>
              <a:latin typeface="Times New Roman" pitchFamily="18" charset="0"/>
            </a:endParaRPr>
          </a:p>
        </p:txBody>
      </p:sp>
      <p:sp>
        <p:nvSpPr>
          <p:cNvPr id="13" name="Horizontal Scroll 12">
            <a:extLst>
              <a:ext uri="{FF2B5EF4-FFF2-40B4-BE49-F238E27FC236}">
                <a16:creationId xmlns:a16="http://schemas.microsoft.com/office/drawing/2014/main" id="{B848F4A0-D0CE-4E2A-8065-E79BCA6A77FD}"/>
              </a:ext>
            </a:extLst>
          </p:cNvPr>
          <p:cNvSpPr/>
          <p:nvPr/>
        </p:nvSpPr>
        <p:spPr>
          <a:xfrm>
            <a:off x="2804160" y="5788732"/>
            <a:ext cx="3505200" cy="710455"/>
          </a:xfrm>
          <a:prstGeom prst="horizontalScroll">
            <a:avLst/>
          </a:prstGeom>
          <a:solidFill>
            <a:schemeClr val="bg2"/>
          </a:solidFill>
          <a:ln>
            <a:solidFill>
              <a:srgbClr val="002060"/>
            </a:solidFill>
          </a:ln>
        </p:spPr>
        <p:style>
          <a:lnRef idx="3">
            <a:schemeClr val="lt1"/>
          </a:lnRef>
          <a:fillRef idx="1">
            <a:schemeClr val="accent6"/>
          </a:fillRef>
          <a:effectRef idx="1">
            <a:schemeClr val="accent6"/>
          </a:effectRef>
          <a:fontRef idx="minor">
            <a:schemeClr val="lt1"/>
          </a:fontRef>
        </p:style>
        <p:txBody>
          <a:bodyPr anchor="ctr"/>
          <a:lstStyle/>
          <a:p>
            <a:pPr algn="ctr" fontAlgn="auto">
              <a:lnSpc>
                <a:spcPts val="2320"/>
              </a:lnSpc>
              <a:spcBef>
                <a:spcPts val="115"/>
              </a:spcBef>
              <a:spcAft>
                <a:spcPts val="0"/>
              </a:spcAft>
              <a:defRPr/>
            </a:pPr>
            <a:r>
              <a:rPr lang="en-US" b="1" dirty="0">
                <a:ln>
                  <a:solidFill>
                    <a:srgbClr val="002060"/>
                  </a:solidFill>
                </a:ln>
                <a:solidFill>
                  <a:srgbClr val="002060"/>
                </a:solidFill>
                <a:latin typeface="Times New Roman" pitchFamily="18" charset="0"/>
                <a:cs typeface="Times New Roman" pitchFamily="18" charset="0"/>
              </a:rPr>
              <a:t>E</a:t>
            </a:r>
            <a:r>
              <a:rPr lang="en-US" b="1" spc="9" dirty="0">
                <a:ln>
                  <a:solidFill>
                    <a:srgbClr val="002060"/>
                  </a:solidFill>
                </a:ln>
                <a:solidFill>
                  <a:srgbClr val="002060"/>
                </a:solidFill>
                <a:latin typeface="Times New Roman" pitchFamily="18" charset="0"/>
                <a:cs typeface="Times New Roman" pitchFamily="18" charset="0"/>
              </a:rPr>
              <a:t>-</a:t>
            </a:r>
            <a:r>
              <a:rPr lang="en-US" b="1" dirty="0">
                <a:ln>
                  <a:solidFill>
                    <a:srgbClr val="002060"/>
                  </a:solidFill>
                </a:ln>
                <a:solidFill>
                  <a:srgbClr val="002060"/>
                </a:solidFill>
                <a:latin typeface="Times New Roman" pitchFamily="18" charset="0"/>
                <a:cs typeface="Times New Roman" pitchFamily="18" charset="0"/>
              </a:rPr>
              <a:t>m</a:t>
            </a:r>
            <a:r>
              <a:rPr lang="en-US" b="1" spc="-9" dirty="0">
                <a:ln>
                  <a:solidFill>
                    <a:srgbClr val="002060"/>
                  </a:solidFill>
                </a:ln>
                <a:solidFill>
                  <a:srgbClr val="002060"/>
                </a:solidFill>
                <a:latin typeface="Times New Roman" pitchFamily="18" charset="0"/>
                <a:cs typeface="Times New Roman" pitchFamily="18" charset="0"/>
              </a:rPr>
              <a:t>a</a:t>
            </a:r>
            <a:r>
              <a:rPr lang="en-US" b="1" spc="4" dirty="0">
                <a:ln>
                  <a:solidFill>
                    <a:srgbClr val="002060"/>
                  </a:solidFill>
                </a:ln>
                <a:solidFill>
                  <a:srgbClr val="002060"/>
                </a:solidFill>
                <a:latin typeface="Times New Roman" pitchFamily="18" charset="0"/>
                <a:cs typeface="Times New Roman" pitchFamily="18" charset="0"/>
              </a:rPr>
              <a:t>i</a:t>
            </a:r>
            <a:r>
              <a:rPr lang="en-US" b="1" dirty="0">
                <a:ln>
                  <a:solidFill>
                    <a:srgbClr val="002060"/>
                  </a:solidFill>
                </a:ln>
                <a:solidFill>
                  <a:srgbClr val="002060"/>
                </a:solidFill>
                <a:latin typeface="Times New Roman" pitchFamily="18" charset="0"/>
                <a:cs typeface="Times New Roman" pitchFamily="18" charset="0"/>
              </a:rPr>
              <a:t>l</a:t>
            </a:r>
            <a:r>
              <a:rPr lang="en-US" b="1" spc="-109" dirty="0">
                <a:ln>
                  <a:solidFill>
                    <a:srgbClr val="002060"/>
                  </a:solidFill>
                </a:ln>
                <a:solidFill>
                  <a:srgbClr val="002060"/>
                </a:solidFill>
                <a:latin typeface="Times New Roman" pitchFamily="18" charset="0"/>
                <a:cs typeface="Times New Roman" pitchFamily="18" charset="0"/>
              </a:rPr>
              <a:t> </a:t>
            </a:r>
            <a:r>
              <a:rPr lang="en-US" b="1" spc="14" dirty="0">
                <a:ln>
                  <a:solidFill>
                    <a:srgbClr val="002060"/>
                  </a:solidFill>
                </a:ln>
                <a:solidFill>
                  <a:srgbClr val="002060"/>
                </a:solidFill>
                <a:latin typeface="Times New Roman" pitchFamily="18" charset="0"/>
                <a:cs typeface="Times New Roman" pitchFamily="18" charset="0"/>
              </a:rPr>
              <a:t>:</a:t>
            </a:r>
            <a:r>
              <a:rPr lang="en-US" b="1" dirty="0">
                <a:ln>
                  <a:solidFill>
                    <a:srgbClr val="002060"/>
                  </a:solidFill>
                </a:ln>
                <a:solidFill>
                  <a:srgbClr val="002060"/>
                </a:solidFill>
                <a:latin typeface="Times New Roman" pitchFamily="18" charset="0"/>
                <a:cs typeface="Times New Roman" pitchFamily="18" charset="0"/>
              </a:rPr>
              <a:t>-</a:t>
            </a:r>
            <a:r>
              <a:rPr lang="en-US" b="1" spc="-4" dirty="0">
                <a:ln>
                  <a:solidFill>
                    <a:srgbClr val="002060"/>
                  </a:solidFill>
                </a:ln>
                <a:solidFill>
                  <a:srgbClr val="002060"/>
                </a:solidFill>
                <a:latin typeface="Times New Roman" pitchFamily="18" charset="0"/>
                <a:cs typeface="Times New Roman" pitchFamily="18" charset="0"/>
              </a:rPr>
              <a:t> </a:t>
            </a:r>
            <a:r>
              <a:rPr lang="en-US" b="1" spc="4" dirty="0">
                <a:ln>
                  <a:solidFill>
                    <a:srgbClr val="002060"/>
                  </a:solidFill>
                </a:ln>
                <a:solidFill>
                  <a:srgbClr val="002060"/>
                </a:solidFill>
                <a:latin typeface="Times New Roman" pitchFamily="18" charset="0"/>
                <a:cs typeface="Times New Roman" pitchFamily="18" charset="0"/>
              </a:rPr>
              <a:t>sunil.nayar@jmlzsnagothane.in</a:t>
            </a:r>
            <a:endParaRPr lang="en-US" dirty="0">
              <a:ln>
                <a:solidFill>
                  <a:srgbClr val="002060"/>
                </a:solidFill>
              </a:ln>
              <a:solidFill>
                <a:srgbClr val="002060"/>
              </a:solidFill>
              <a:latin typeface="Times New Roman" pitchFamily="18" charset="0"/>
              <a:cs typeface="Times New Roman" pitchFamily="18" charset="0"/>
            </a:endParaRPr>
          </a:p>
        </p:txBody>
      </p:sp>
      <p:pic>
        <p:nvPicPr>
          <p:cNvPr id="1026" name="Picture 2" descr="C:\Users\suvidnya\Downloads\Suni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1905000"/>
            <a:ext cx="2209800" cy="27324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56800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p:nvPr/>
        </p:nvSpPr>
        <p:spPr>
          <a:xfrm>
            <a:off x="231561" y="4222273"/>
            <a:ext cx="2743200" cy="1205458"/>
          </a:xfrm>
          <a:prstGeom prst="rect">
            <a:avLst/>
          </a:prstGeom>
        </p:spPr>
        <p:txBody>
          <a:bodyPr vert="horz" wrap="square" lIns="0" tIns="12700" rIns="0" bIns="0" rtlCol="0">
            <a:spAutoFit/>
          </a:bodyPr>
          <a:lstStyle/>
          <a:p>
            <a:pPr marL="12700" marR="882015">
              <a:lnSpc>
                <a:spcPct val="150000"/>
              </a:lnSpc>
              <a:spcBef>
                <a:spcPts val="100"/>
              </a:spcBef>
            </a:pPr>
            <a:r>
              <a:rPr sz="1400" b="1" spc="-5" dirty="0">
                <a:latin typeface="Times New Roman"/>
                <a:cs typeface="Times New Roman"/>
              </a:rPr>
              <a:t>Relationship</a:t>
            </a:r>
            <a:r>
              <a:rPr lang="en-US" sz="1400" b="1" spc="-90" dirty="0">
                <a:latin typeface="Times New Roman"/>
                <a:cs typeface="Times New Roman"/>
              </a:rPr>
              <a:t> M</a:t>
            </a:r>
            <a:r>
              <a:rPr sz="1400" b="1" dirty="0">
                <a:latin typeface="Times New Roman"/>
                <a:cs typeface="Times New Roman"/>
              </a:rPr>
              <a:t>anager  </a:t>
            </a:r>
            <a:endParaRPr lang="en-US" sz="1400" b="1" dirty="0">
              <a:latin typeface="Times New Roman"/>
              <a:cs typeface="Times New Roman"/>
            </a:endParaRPr>
          </a:p>
          <a:p>
            <a:pPr marL="12700" marR="882015">
              <a:lnSpc>
                <a:spcPct val="150000"/>
              </a:lnSpc>
              <a:spcBef>
                <a:spcPts val="100"/>
              </a:spcBef>
            </a:pPr>
            <a:r>
              <a:rPr sz="1400" b="1" spc="-5" dirty="0">
                <a:latin typeface="Times New Roman"/>
                <a:cs typeface="Times New Roman"/>
              </a:rPr>
              <a:t>Ms.</a:t>
            </a:r>
            <a:r>
              <a:rPr lang="en-US" sz="1400" b="1" spc="-5" dirty="0">
                <a:latin typeface="Times New Roman"/>
                <a:cs typeface="Times New Roman"/>
              </a:rPr>
              <a:t>Prajakta Bamane </a:t>
            </a:r>
            <a:endParaRPr sz="1400" dirty="0">
              <a:latin typeface="Times New Roman"/>
              <a:cs typeface="Times New Roman"/>
            </a:endParaRPr>
          </a:p>
          <a:p>
            <a:pPr marL="12700">
              <a:lnSpc>
                <a:spcPct val="100000"/>
              </a:lnSpc>
              <a:spcBef>
                <a:spcPts val="840"/>
              </a:spcBef>
            </a:pPr>
            <a:r>
              <a:rPr sz="1400" b="1" spc="-10" dirty="0">
                <a:latin typeface="Times New Roman"/>
                <a:cs typeface="Times New Roman"/>
              </a:rPr>
              <a:t>EmailID:</a:t>
            </a:r>
            <a:r>
              <a:rPr lang="en-US" sz="1400" b="1" spc="-10" dirty="0">
                <a:solidFill>
                  <a:srgbClr val="FF0000"/>
                </a:solidFill>
                <a:latin typeface="Times New Roman"/>
                <a:cs typeface="Times New Roman"/>
              </a:rPr>
              <a:t>prajakta.bamane</a:t>
            </a:r>
            <a:r>
              <a:rPr sz="1400" b="1" spc="-10" dirty="0">
                <a:solidFill>
                  <a:srgbClr val="FF0000"/>
                </a:solidFill>
                <a:latin typeface="Times New Roman"/>
                <a:cs typeface="Times New Roman"/>
              </a:rPr>
              <a:t>@</a:t>
            </a:r>
            <a:r>
              <a:rPr lang="en-US" sz="1400" b="1" spc="-10" dirty="0">
                <a:solidFill>
                  <a:srgbClr val="FF0000"/>
                </a:solidFill>
                <a:latin typeface="Times New Roman"/>
                <a:cs typeface="Times New Roman"/>
              </a:rPr>
              <a:t>jmlzsnagothane.in</a:t>
            </a:r>
            <a:endParaRPr sz="1400" dirty="0">
              <a:solidFill>
                <a:srgbClr val="FF0000"/>
              </a:solidFill>
              <a:latin typeface="Times New Roman"/>
              <a:cs typeface="Times New Roman"/>
            </a:endParaRPr>
          </a:p>
        </p:txBody>
      </p:sp>
      <p:sp>
        <p:nvSpPr>
          <p:cNvPr id="14" name="object 14"/>
          <p:cNvSpPr txBox="1"/>
          <p:nvPr/>
        </p:nvSpPr>
        <p:spPr>
          <a:xfrm>
            <a:off x="8662796" y="6333134"/>
            <a:ext cx="260033" cy="648254"/>
          </a:xfrm>
          <a:prstGeom prst="rect">
            <a:avLst/>
          </a:prstGeom>
        </p:spPr>
        <p:txBody>
          <a:bodyPr vert="horz" wrap="square" lIns="0" tIns="93345" rIns="0" bIns="0" rtlCol="0">
            <a:spAutoFit/>
          </a:bodyPr>
          <a:lstStyle/>
          <a:p>
            <a:pPr marL="38100">
              <a:lnSpc>
                <a:spcPct val="100000"/>
              </a:lnSpc>
              <a:spcBef>
                <a:spcPts val="735"/>
              </a:spcBef>
            </a:pPr>
            <a:fld id="{81D60167-4931-47E6-BA6A-407CBD079E47}" type="slidenum">
              <a:rPr sz="1800" dirty="0">
                <a:latin typeface="Times New Roman"/>
                <a:cs typeface="Times New Roman"/>
              </a:rPr>
              <a:pPr marL="38100">
                <a:lnSpc>
                  <a:spcPct val="100000"/>
                </a:lnSpc>
                <a:spcBef>
                  <a:spcPts val="735"/>
                </a:spcBef>
              </a:pPr>
              <a:t>16</a:t>
            </a:fld>
            <a:endParaRPr sz="1800" dirty="0">
              <a:latin typeface="Times New Roman"/>
              <a:cs typeface="Times New Roman"/>
            </a:endParaRPr>
          </a:p>
        </p:txBody>
      </p:sp>
      <p:pic>
        <p:nvPicPr>
          <p:cNvPr id="8" name="Picture 2" descr="Z:\SCHOOL LOGOS\New logo\Combine with New IDS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304799"/>
            <a:ext cx="7010400" cy="12451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91200" y="4238580"/>
            <a:ext cx="3001612" cy="1190069"/>
          </a:xfrm>
          <a:prstGeom prst="rect">
            <a:avLst/>
          </a:prstGeom>
        </p:spPr>
        <p:txBody>
          <a:bodyPr wrap="square">
            <a:spAutoFit/>
          </a:bodyPr>
          <a:lstStyle/>
          <a:p>
            <a:pPr marL="12700">
              <a:lnSpc>
                <a:spcPct val="100000"/>
              </a:lnSpc>
              <a:spcBef>
                <a:spcPts val="940"/>
              </a:spcBef>
            </a:pPr>
            <a:r>
              <a:rPr lang="en-US" sz="1600" b="1" spc="-30" dirty="0">
                <a:solidFill>
                  <a:srgbClr val="002060"/>
                </a:solidFill>
                <a:latin typeface="Times New Roman"/>
                <a:cs typeface="Times New Roman"/>
              </a:rPr>
              <a:t>Admin Assistant</a:t>
            </a:r>
            <a:endParaRPr lang="en-US" sz="1600" dirty="0">
              <a:solidFill>
                <a:srgbClr val="002060"/>
              </a:solidFill>
              <a:latin typeface="Times New Roman"/>
              <a:cs typeface="Times New Roman"/>
            </a:endParaRPr>
          </a:p>
          <a:p>
            <a:pPr marL="12700">
              <a:lnSpc>
                <a:spcPct val="100000"/>
              </a:lnSpc>
              <a:spcBef>
                <a:spcPts val="840"/>
              </a:spcBef>
            </a:pPr>
            <a:r>
              <a:rPr lang="en-US" sz="1400" b="1" spc="-45" dirty="0">
                <a:latin typeface="Times New Roman"/>
                <a:cs typeface="Times New Roman"/>
              </a:rPr>
              <a:t>Mr.Paresh Patil</a:t>
            </a:r>
            <a:endParaRPr lang="en-US" sz="1400" dirty="0">
              <a:latin typeface="Times New Roman"/>
              <a:cs typeface="Times New Roman"/>
            </a:endParaRPr>
          </a:p>
          <a:p>
            <a:pPr marL="12700">
              <a:lnSpc>
                <a:spcPct val="100000"/>
              </a:lnSpc>
              <a:spcBef>
                <a:spcPts val="840"/>
              </a:spcBef>
            </a:pPr>
            <a:r>
              <a:rPr lang="en-US" sz="1400" b="1" spc="-5" dirty="0">
                <a:latin typeface="Times New Roman"/>
                <a:cs typeface="Times New Roman"/>
              </a:rPr>
              <a:t>Email</a:t>
            </a:r>
            <a:r>
              <a:rPr lang="en-US" sz="1400" b="1" spc="-10" dirty="0">
                <a:latin typeface="Times New Roman"/>
                <a:cs typeface="Times New Roman"/>
              </a:rPr>
              <a:t> </a:t>
            </a:r>
            <a:r>
              <a:rPr lang="en-US" sz="1400" b="1" spc="-5" dirty="0">
                <a:latin typeface="Times New Roman"/>
                <a:cs typeface="Times New Roman"/>
                <a:hlinkClick r:id="rId3"/>
              </a:rPr>
              <a:t>ID:-paresh.patil@jmlzsnagothane.in</a:t>
            </a:r>
            <a:endParaRPr lang="en-US" sz="1400" dirty="0">
              <a:latin typeface="Times New Roman"/>
              <a:cs typeface="Times New Roman"/>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1680" y="2051424"/>
            <a:ext cx="2519113" cy="2028780"/>
          </a:xfrm>
          <a:prstGeom prst="rect">
            <a:avLst/>
          </a:prstGeom>
          <a:ln>
            <a:noFill/>
          </a:ln>
          <a:effectLst>
            <a:outerShdw blurRad="292100" dist="139700" dir="2700000" algn="tl" rotWithShape="0">
              <a:srgbClr val="333333">
                <a:alpha val="65000"/>
              </a:srgbClr>
            </a:outerShdw>
          </a:effectLst>
        </p:spPr>
      </p:pic>
      <p:pic>
        <p:nvPicPr>
          <p:cNvPr id="10" name="Picture 9" descr="C:\Users\english\Downloads\168675064868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2245427"/>
            <a:ext cx="3200400" cy="1640774"/>
          </a:xfrm>
          <a:prstGeom prst="rect">
            <a:avLst/>
          </a:prstGeom>
          <a:noFill/>
          <a:ln>
            <a:noFill/>
          </a:ln>
        </p:spPr>
      </p:pic>
    </p:spTree>
    <p:extLst>
      <p:ext uri="{BB962C8B-B14F-4D97-AF65-F5344CB8AC3E}">
        <p14:creationId xmlns:p14="http://schemas.microsoft.com/office/powerpoint/2010/main" val="278855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english\Downloads\IMG_20230615_09362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1701571"/>
            <a:ext cx="2133600" cy="2057400"/>
          </a:xfrm>
          <a:prstGeom prst="rect">
            <a:avLst/>
          </a:prstGeom>
          <a:noFill/>
          <a:ln>
            <a:noFill/>
          </a:ln>
        </p:spPr>
      </p:pic>
      <p:sp>
        <p:nvSpPr>
          <p:cNvPr id="3" name="Rectangle 2"/>
          <p:cNvSpPr/>
          <p:nvPr/>
        </p:nvSpPr>
        <p:spPr>
          <a:xfrm>
            <a:off x="5669280" y="3886199"/>
            <a:ext cx="3322320" cy="1754326"/>
          </a:xfrm>
          <a:prstGeom prst="rect">
            <a:avLst/>
          </a:prstGeom>
        </p:spPr>
        <p:txBody>
          <a:bodyPr wrap="square">
            <a:spAutoFit/>
          </a:bodyPr>
          <a:lstStyle/>
          <a:p>
            <a:pPr marL="12700" marR="5080">
              <a:lnSpc>
                <a:spcPct val="150000"/>
              </a:lnSpc>
            </a:pPr>
            <a:r>
              <a:rPr lang="en-US" b="1" spc="-8" dirty="0">
                <a:ln>
                  <a:solidFill>
                    <a:srgbClr val="002060"/>
                  </a:solidFill>
                </a:ln>
                <a:solidFill>
                  <a:srgbClr val="002060"/>
                </a:solidFill>
                <a:latin typeface="Times New Roman" pitchFamily="18" charset="0"/>
                <a:cs typeface="Times New Roman" pitchFamily="18" charset="0"/>
              </a:rPr>
              <a:t>Mr. </a:t>
            </a:r>
            <a:r>
              <a:rPr lang="en-US" b="1" spc="-8" dirty="0" err="1">
                <a:ln>
                  <a:solidFill>
                    <a:srgbClr val="002060"/>
                  </a:solidFill>
                </a:ln>
                <a:solidFill>
                  <a:srgbClr val="002060"/>
                </a:solidFill>
                <a:latin typeface="Times New Roman" pitchFamily="18" charset="0"/>
                <a:cs typeface="Times New Roman" pitchFamily="18" charset="0"/>
              </a:rPr>
              <a:t>Mahendra</a:t>
            </a:r>
            <a:r>
              <a:rPr lang="en-US" b="1" spc="-8" dirty="0">
                <a:ln>
                  <a:solidFill>
                    <a:srgbClr val="002060"/>
                  </a:solidFill>
                </a:ln>
                <a:solidFill>
                  <a:srgbClr val="002060"/>
                </a:solidFill>
                <a:latin typeface="Times New Roman" pitchFamily="18" charset="0"/>
                <a:cs typeface="Times New Roman" pitchFamily="18" charset="0"/>
              </a:rPr>
              <a:t> </a:t>
            </a:r>
            <a:r>
              <a:rPr lang="en-US" b="1" spc="-8" dirty="0" err="1">
                <a:ln>
                  <a:solidFill>
                    <a:srgbClr val="002060"/>
                  </a:solidFill>
                </a:ln>
                <a:solidFill>
                  <a:srgbClr val="002060"/>
                </a:solidFill>
                <a:latin typeface="Times New Roman" pitchFamily="18" charset="0"/>
                <a:cs typeface="Times New Roman" pitchFamily="18" charset="0"/>
              </a:rPr>
              <a:t>Nandan</a:t>
            </a:r>
            <a:endParaRPr lang="en-US" b="1" spc="-8" dirty="0">
              <a:ln>
                <a:solidFill>
                  <a:srgbClr val="002060"/>
                </a:solidFill>
              </a:ln>
              <a:solidFill>
                <a:srgbClr val="002060"/>
              </a:solidFill>
              <a:latin typeface="Times New Roman" pitchFamily="18" charset="0"/>
              <a:cs typeface="Times New Roman" pitchFamily="18" charset="0"/>
            </a:endParaRPr>
          </a:p>
          <a:p>
            <a:pPr marL="12700" marR="5080">
              <a:lnSpc>
                <a:spcPct val="150000"/>
              </a:lnSpc>
            </a:pPr>
            <a:r>
              <a:rPr lang="en-US" b="1" spc="-8" dirty="0">
                <a:ln>
                  <a:solidFill>
                    <a:srgbClr val="002060"/>
                  </a:solidFill>
                </a:ln>
                <a:solidFill>
                  <a:srgbClr val="002060"/>
                </a:solidFill>
                <a:latin typeface="Times New Roman" pitchFamily="18" charset="0"/>
                <a:cs typeface="Times New Roman" pitchFamily="18" charset="0"/>
              </a:rPr>
              <a:t>Ph. No. :9145722931</a:t>
            </a:r>
          </a:p>
          <a:p>
            <a:pPr marL="12700" marR="5080">
              <a:lnSpc>
                <a:spcPct val="150000"/>
              </a:lnSpc>
            </a:pPr>
            <a:r>
              <a:rPr lang="en-US" b="1" dirty="0">
                <a:ln>
                  <a:solidFill>
                    <a:srgbClr val="002060"/>
                  </a:solidFill>
                </a:ln>
                <a:solidFill>
                  <a:srgbClr val="002060"/>
                </a:solidFill>
                <a:latin typeface="Times New Roman" pitchFamily="18" charset="0"/>
                <a:cs typeface="Times New Roman" pitchFamily="18" charset="0"/>
              </a:rPr>
              <a:t>E</a:t>
            </a:r>
            <a:r>
              <a:rPr lang="en-US" b="1" spc="9" dirty="0">
                <a:ln>
                  <a:solidFill>
                    <a:srgbClr val="002060"/>
                  </a:solidFill>
                </a:ln>
                <a:solidFill>
                  <a:srgbClr val="002060"/>
                </a:solidFill>
                <a:latin typeface="Times New Roman" pitchFamily="18" charset="0"/>
                <a:cs typeface="Times New Roman" pitchFamily="18" charset="0"/>
              </a:rPr>
              <a:t>-</a:t>
            </a:r>
            <a:r>
              <a:rPr lang="en-US" b="1" dirty="0">
                <a:ln>
                  <a:solidFill>
                    <a:srgbClr val="002060"/>
                  </a:solidFill>
                </a:ln>
                <a:solidFill>
                  <a:srgbClr val="002060"/>
                </a:solidFill>
                <a:latin typeface="Times New Roman" pitchFamily="18" charset="0"/>
                <a:cs typeface="Times New Roman" pitchFamily="18" charset="0"/>
              </a:rPr>
              <a:t>m</a:t>
            </a:r>
            <a:r>
              <a:rPr lang="en-US" b="1" spc="-9" dirty="0">
                <a:ln>
                  <a:solidFill>
                    <a:srgbClr val="002060"/>
                  </a:solidFill>
                </a:ln>
                <a:solidFill>
                  <a:srgbClr val="002060"/>
                </a:solidFill>
                <a:latin typeface="Times New Roman" pitchFamily="18" charset="0"/>
                <a:cs typeface="Times New Roman" pitchFamily="18" charset="0"/>
              </a:rPr>
              <a:t>a</a:t>
            </a:r>
            <a:r>
              <a:rPr lang="en-US" b="1" spc="4" dirty="0">
                <a:ln>
                  <a:solidFill>
                    <a:srgbClr val="002060"/>
                  </a:solidFill>
                </a:ln>
                <a:solidFill>
                  <a:srgbClr val="002060"/>
                </a:solidFill>
                <a:latin typeface="Times New Roman" pitchFamily="18" charset="0"/>
                <a:cs typeface="Times New Roman" pitchFamily="18" charset="0"/>
              </a:rPr>
              <a:t>i</a:t>
            </a:r>
            <a:r>
              <a:rPr lang="en-US" b="1" dirty="0">
                <a:ln>
                  <a:solidFill>
                    <a:srgbClr val="002060"/>
                  </a:solidFill>
                </a:ln>
                <a:solidFill>
                  <a:srgbClr val="002060"/>
                </a:solidFill>
                <a:latin typeface="Times New Roman" pitchFamily="18" charset="0"/>
                <a:cs typeface="Times New Roman" pitchFamily="18" charset="0"/>
              </a:rPr>
              <a:t>l</a:t>
            </a:r>
            <a:r>
              <a:rPr lang="en-US" b="1" spc="-109" dirty="0">
                <a:ln>
                  <a:solidFill>
                    <a:srgbClr val="002060"/>
                  </a:solidFill>
                </a:ln>
                <a:solidFill>
                  <a:srgbClr val="002060"/>
                </a:solidFill>
                <a:latin typeface="Times New Roman" pitchFamily="18" charset="0"/>
                <a:cs typeface="Times New Roman" pitchFamily="18" charset="0"/>
              </a:rPr>
              <a:t> </a:t>
            </a:r>
            <a:r>
              <a:rPr lang="en-US" b="1" spc="14" dirty="0">
                <a:ln>
                  <a:solidFill>
                    <a:srgbClr val="002060"/>
                  </a:solidFill>
                </a:ln>
                <a:solidFill>
                  <a:srgbClr val="002060"/>
                </a:solidFill>
                <a:latin typeface="Times New Roman" pitchFamily="18" charset="0"/>
                <a:cs typeface="Times New Roman" pitchFamily="18" charset="0"/>
              </a:rPr>
              <a:t>:</a:t>
            </a:r>
            <a:r>
              <a:rPr lang="en-US" b="1" dirty="0">
                <a:ln>
                  <a:solidFill>
                    <a:srgbClr val="002060"/>
                  </a:solidFill>
                </a:ln>
                <a:solidFill>
                  <a:srgbClr val="002060"/>
                </a:solidFill>
                <a:latin typeface="Times New Roman" pitchFamily="18" charset="0"/>
                <a:cs typeface="Times New Roman" pitchFamily="18" charset="0"/>
              </a:rPr>
              <a:t>-</a:t>
            </a:r>
            <a:r>
              <a:rPr lang="en-US" b="1" spc="-4" dirty="0">
                <a:ln>
                  <a:solidFill>
                    <a:srgbClr val="002060"/>
                  </a:solidFill>
                </a:ln>
                <a:solidFill>
                  <a:srgbClr val="002060"/>
                </a:solidFill>
                <a:latin typeface="Times New Roman" pitchFamily="18" charset="0"/>
                <a:cs typeface="Times New Roman" pitchFamily="18" charset="0"/>
              </a:rPr>
              <a:t>accounts</a:t>
            </a:r>
            <a:r>
              <a:rPr lang="en-US" b="1" spc="4" dirty="0">
                <a:ln>
                  <a:solidFill>
                    <a:srgbClr val="002060"/>
                  </a:solidFill>
                </a:ln>
                <a:solidFill>
                  <a:srgbClr val="002060"/>
                </a:solidFill>
                <a:latin typeface="Times New Roman" pitchFamily="18" charset="0"/>
                <a:cs typeface="Times New Roman" pitchFamily="18" charset="0"/>
              </a:rPr>
              <a:t>@jmlzsnagothane.in</a:t>
            </a:r>
            <a:endParaRPr lang="en-US" dirty="0">
              <a:ln>
                <a:solidFill>
                  <a:srgbClr val="002060"/>
                </a:solidFill>
              </a:ln>
              <a:solidFill>
                <a:srgbClr val="002060"/>
              </a:solidFill>
              <a:latin typeface="Times New Roman"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970" y="1479262"/>
            <a:ext cx="1981200" cy="2233643"/>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828970" y="3352800"/>
            <a:ext cx="3895430" cy="3046988"/>
          </a:xfrm>
          <a:prstGeom prst="rect">
            <a:avLst/>
          </a:prstGeom>
        </p:spPr>
        <p:txBody>
          <a:bodyPr wrap="square">
            <a:spAutoFit/>
          </a:bodyPr>
          <a:lstStyle/>
          <a:p>
            <a:pPr marL="12700" marR="5080">
              <a:lnSpc>
                <a:spcPct val="150000"/>
              </a:lnSpc>
            </a:pPr>
            <a:endParaRPr lang="en-US" sz="2000" dirty="0">
              <a:latin typeface="Times New Roman"/>
              <a:cs typeface="Times New Roman"/>
            </a:endParaRPr>
          </a:p>
          <a:p>
            <a:pPr marL="12700" marR="5080">
              <a:lnSpc>
                <a:spcPct val="150000"/>
              </a:lnSpc>
            </a:pPr>
            <a:r>
              <a:rPr lang="en-US" b="1" spc="-8" dirty="0">
                <a:ln>
                  <a:solidFill>
                    <a:srgbClr val="002060"/>
                  </a:solidFill>
                </a:ln>
                <a:solidFill>
                  <a:srgbClr val="002060"/>
                </a:solidFill>
                <a:latin typeface="Times New Roman" pitchFamily="18" charset="0"/>
                <a:cs typeface="Times New Roman" pitchFamily="18" charset="0"/>
              </a:rPr>
              <a:t>Mr. Kamala Shankar </a:t>
            </a:r>
          </a:p>
          <a:p>
            <a:pPr marL="12700" marR="5080">
              <a:lnSpc>
                <a:spcPct val="150000"/>
              </a:lnSpc>
            </a:pPr>
            <a:r>
              <a:rPr lang="en-US" b="1" spc="-8" dirty="0">
                <a:ln>
                  <a:solidFill>
                    <a:srgbClr val="002060"/>
                  </a:solidFill>
                </a:ln>
                <a:solidFill>
                  <a:srgbClr val="002060"/>
                </a:solidFill>
                <a:latin typeface="Times New Roman" pitchFamily="18" charset="0"/>
                <a:cs typeface="Times New Roman" pitchFamily="18" charset="0"/>
              </a:rPr>
              <a:t>Ph. No. : 9145722931</a:t>
            </a:r>
          </a:p>
          <a:p>
            <a:pPr marL="12700" marR="5080">
              <a:lnSpc>
                <a:spcPct val="150000"/>
              </a:lnSpc>
            </a:pPr>
            <a:r>
              <a:rPr lang="en-US" b="1" dirty="0">
                <a:ln>
                  <a:solidFill>
                    <a:srgbClr val="002060"/>
                  </a:solidFill>
                </a:ln>
                <a:solidFill>
                  <a:srgbClr val="002060"/>
                </a:solidFill>
                <a:latin typeface="Times New Roman" pitchFamily="18" charset="0"/>
                <a:cs typeface="Times New Roman" pitchFamily="18" charset="0"/>
              </a:rPr>
              <a:t>E</a:t>
            </a:r>
            <a:r>
              <a:rPr lang="en-US" b="1" spc="9" dirty="0">
                <a:ln>
                  <a:solidFill>
                    <a:srgbClr val="002060"/>
                  </a:solidFill>
                </a:ln>
                <a:solidFill>
                  <a:srgbClr val="002060"/>
                </a:solidFill>
                <a:latin typeface="Times New Roman" pitchFamily="18" charset="0"/>
                <a:cs typeface="Times New Roman" pitchFamily="18" charset="0"/>
              </a:rPr>
              <a:t>-</a:t>
            </a:r>
            <a:r>
              <a:rPr lang="en-US" b="1" dirty="0">
                <a:ln>
                  <a:solidFill>
                    <a:srgbClr val="002060"/>
                  </a:solidFill>
                </a:ln>
                <a:solidFill>
                  <a:srgbClr val="002060"/>
                </a:solidFill>
                <a:latin typeface="Times New Roman" pitchFamily="18" charset="0"/>
                <a:cs typeface="Times New Roman" pitchFamily="18" charset="0"/>
              </a:rPr>
              <a:t>m</a:t>
            </a:r>
            <a:r>
              <a:rPr lang="en-US" b="1" spc="-9" dirty="0">
                <a:ln>
                  <a:solidFill>
                    <a:srgbClr val="002060"/>
                  </a:solidFill>
                </a:ln>
                <a:solidFill>
                  <a:srgbClr val="002060"/>
                </a:solidFill>
                <a:latin typeface="Times New Roman" pitchFamily="18" charset="0"/>
                <a:cs typeface="Times New Roman" pitchFamily="18" charset="0"/>
              </a:rPr>
              <a:t>a</a:t>
            </a:r>
            <a:r>
              <a:rPr lang="en-US" b="1" spc="4" dirty="0">
                <a:ln>
                  <a:solidFill>
                    <a:srgbClr val="002060"/>
                  </a:solidFill>
                </a:ln>
                <a:solidFill>
                  <a:srgbClr val="002060"/>
                </a:solidFill>
                <a:latin typeface="Times New Roman" pitchFamily="18" charset="0"/>
                <a:cs typeface="Times New Roman" pitchFamily="18" charset="0"/>
              </a:rPr>
              <a:t>i</a:t>
            </a:r>
            <a:r>
              <a:rPr lang="en-US" b="1" dirty="0">
                <a:ln>
                  <a:solidFill>
                    <a:srgbClr val="002060"/>
                  </a:solidFill>
                </a:ln>
                <a:solidFill>
                  <a:srgbClr val="002060"/>
                </a:solidFill>
                <a:latin typeface="Times New Roman" pitchFamily="18" charset="0"/>
                <a:cs typeface="Times New Roman" pitchFamily="18" charset="0"/>
              </a:rPr>
              <a:t>l</a:t>
            </a:r>
            <a:r>
              <a:rPr lang="en-US" b="1" spc="-109" dirty="0">
                <a:ln>
                  <a:solidFill>
                    <a:srgbClr val="002060"/>
                  </a:solidFill>
                </a:ln>
                <a:solidFill>
                  <a:srgbClr val="002060"/>
                </a:solidFill>
                <a:latin typeface="Times New Roman" pitchFamily="18" charset="0"/>
                <a:cs typeface="Times New Roman" pitchFamily="18" charset="0"/>
              </a:rPr>
              <a:t> </a:t>
            </a:r>
            <a:r>
              <a:rPr lang="en-US" b="1" spc="14" dirty="0">
                <a:ln>
                  <a:solidFill>
                    <a:srgbClr val="002060"/>
                  </a:solidFill>
                </a:ln>
                <a:solidFill>
                  <a:srgbClr val="002060"/>
                </a:solidFill>
                <a:latin typeface="Times New Roman" pitchFamily="18" charset="0"/>
                <a:cs typeface="Times New Roman" pitchFamily="18" charset="0"/>
              </a:rPr>
              <a:t>:</a:t>
            </a:r>
            <a:r>
              <a:rPr lang="en-US" b="1" dirty="0">
                <a:ln>
                  <a:solidFill>
                    <a:srgbClr val="002060"/>
                  </a:solidFill>
                </a:ln>
                <a:solidFill>
                  <a:srgbClr val="002060"/>
                </a:solidFill>
                <a:latin typeface="Times New Roman" pitchFamily="18" charset="0"/>
                <a:cs typeface="Times New Roman" pitchFamily="18" charset="0"/>
              </a:rPr>
              <a:t>-</a:t>
            </a:r>
            <a:r>
              <a:rPr lang="en-US" b="1" spc="-4" dirty="0">
                <a:ln>
                  <a:solidFill>
                    <a:srgbClr val="002060"/>
                  </a:solidFill>
                </a:ln>
                <a:solidFill>
                  <a:srgbClr val="002060"/>
                </a:solidFill>
                <a:latin typeface="Times New Roman" pitchFamily="18" charset="0"/>
                <a:cs typeface="Times New Roman" pitchFamily="18" charset="0"/>
              </a:rPr>
              <a:t> </a:t>
            </a:r>
            <a:r>
              <a:rPr lang="en-US" b="1" spc="4" dirty="0">
                <a:ln>
                  <a:solidFill>
                    <a:srgbClr val="002060"/>
                  </a:solidFill>
                </a:ln>
                <a:solidFill>
                  <a:srgbClr val="002060"/>
                </a:solidFill>
                <a:latin typeface="Times New Roman" pitchFamily="18" charset="0"/>
                <a:cs typeface="Times New Roman" pitchFamily="18" charset="0"/>
              </a:rPr>
              <a:t>kamala.sing@jmlzsnagothane.in</a:t>
            </a:r>
            <a:endParaRPr lang="en-US" dirty="0">
              <a:ln>
                <a:solidFill>
                  <a:srgbClr val="002060"/>
                </a:solidFill>
              </a:ln>
              <a:solidFill>
                <a:srgbClr val="002060"/>
              </a:solidFill>
              <a:latin typeface="Times New Roman" pitchFamily="18" charset="0"/>
              <a:cs typeface="Times New Roman" pitchFamily="18" charset="0"/>
            </a:endParaRPr>
          </a:p>
          <a:p>
            <a:pPr marL="12700" marR="5080">
              <a:lnSpc>
                <a:spcPct val="150000"/>
              </a:lnSpc>
            </a:pPr>
            <a:endParaRPr lang="hi-IN" dirty="0">
              <a:ln>
                <a:solidFill>
                  <a:srgbClr val="002060"/>
                </a:solidFill>
              </a:ln>
              <a:latin typeface="Times New Roman" pitchFamily="18" charset="0"/>
            </a:endParaRPr>
          </a:p>
          <a:p>
            <a:pPr marL="12700" marR="5080">
              <a:lnSpc>
                <a:spcPct val="150000"/>
              </a:lnSpc>
            </a:pPr>
            <a:endParaRPr lang="en-US" dirty="0"/>
          </a:p>
        </p:txBody>
      </p:sp>
      <p:pic>
        <p:nvPicPr>
          <p:cNvPr id="6" name="Picture 2" descr="Z:\SCHOOL LOGOS\New logo\Combine with New IDS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0" y="304798"/>
            <a:ext cx="5791200" cy="1028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568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SCHOOL LOGOS\New logo\Combine with New IDS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1564" y="457200"/>
            <a:ext cx="5862949" cy="10413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200" y="4648199"/>
            <a:ext cx="4495800" cy="458074"/>
          </a:xfrm>
          <a:prstGeom prst="rect">
            <a:avLst/>
          </a:prstGeom>
        </p:spPr>
        <p:txBody>
          <a:bodyPr wrap="square">
            <a:spAutoFit/>
          </a:bodyPr>
          <a:lstStyle/>
          <a:p>
            <a:pPr marL="12700" marR="882015">
              <a:lnSpc>
                <a:spcPct val="150000"/>
              </a:lnSpc>
              <a:spcBef>
                <a:spcPts val="100"/>
              </a:spcBef>
            </a:pPr>
            <a:r>
              <a:rPr lang="en-IN" b="1" spc="-5" dirty="0">
                <a:solidFill>
                  <a:srgbClr val="E26C09"/>
                </a:solidFill>
                <a:latin typeface="Times New Roman"/>
                <a:cs typeface="Times New Roman"/>
              </a:rPr>
              <a:t>	</a:t>
            </a:r>
            <a:endParaRPr lang="en-IN" dirty="0">
              <a:latin typeface="Times New Roman"/>
              <a:cs typeface="Times New Roman"/>
            </a:endParaRPr>
          </a:p>
        </p:txBody>
      </p:sp>
      <p:sp>
        <p:nvSpPr>
          <p:cNvPr id="7" name="TextBox 6"/>
          <p:cNvSpPr txBox="1"/>
          <p:nvPr/>
        </p:nvSpPr>
        <p:spPr>
          <a:xfrm>
            <a:off x="381000" y="1600200"/>
            <a:ext cx="8382000" cy="5447645"/>
          </a:xfrm>
          <a:prstGeom prst="rect">
            <a:avLst/>
          </a:prstGeom>
          <a:noFill/>
        </p:spPr>
        <p:txBody>
          <a:bodyPr wrap="square" rtlCol="0">
            <a:spAutoFit/>
          </a:bodyPr>
          <a:lstStyle/>
          <a:p>
            <a:r>
              <a:rPr lang="en-US" dirty="0">
                <a:solidFill>
                  <a:srgbClr val="0070C0"/>
                </a:solidFill>
              </a:rPr>
              <a:t>		</a:t>
            </a:r>
          </a:p>
          <a:p>
            <a:r>
              <a:rPr lang="en-US" dirty="0">
                <a:solidFill>
                  <a:srgbClr val="0070C0"/>
                </a:solidFill>
              </a:rPr>
              <a:t>		</a:t>
            </a:r>
            <a:r>
              <a:rPr lang="en-US" sz="3600" dirty="0">
                <a:solidFill>
                  <a:srgbClr val="0070C0"/>
                </a:solidFill>
              </a:rPr>
              <a:t>     </a:t>
            </a:r>
            <a:r>
              <a:rPr lang="en-US" sz="3600" b="1" dirty="0">
                <a:solidFill>
                  <a:srgbClr val="0070C0"/>
                </a:solidFill>
              </a:rPr>
              <a:t>COORDINATORS</a:t>
            </a:r>
          </a:p>
          <a:p>
            <a:endParaRPr lang="en-US" dirty="0">
              <a:solidFill>
                <a:srgbClr val="0070C0"/>
              </a:solidFill>
            </a:endParaRPr>
          </a:p>
          <a:p>
            <a:r>
              <a:rPr lang="en-IN" b="1" spc="-5" dirty="0">
                <a:solidFill>
                  <a:srgbClr val="E26C09"/>
                </a:solidFill>
                <a:latin typeface="Times New Roman"/>
                <a:cs typeface="Times New Roman"/>
              </a:rPr>
              <a:t>    </a:t>
            </a:r>
            <a:r>
              <a:rPr lang="en-IN" sz="2400" b="1" spc="-5" dirty="0">
                <a:solidFill>
                  <a:srgbClr val="E26C09"/>
                </a:solidFill>
                <a:latin typeface="Times New Roman"/>
                <a:cs typeface="Times New Roman"/>
              </a:rPr>
              <a:t>Sr. Secondary Section(Grade 9 to 12)- </a:t>
            </a:r>
            <a:r>
              <a:rPr lang="en-IN" sz="2400" b="1" spc="-5" dirty="0" err="1">
                <a:latin typeface="Times New Roman"/>
                <a:cs typeface="Times New Roman"/>
              </a:rPr>
              <a:t>Ms.</a:t>
            </a:r>
            <a:r>
              <a:rPr lang="en-IN" sz="2400" b="1" spc="-5" dirty="0">
                <a:latin typeface="Times New Roman"/>
                <a:cs typeface="Times New Roman"/>
              </a:rPr>
              <a:t> Manisha Dubey</a:t>
            </a:r>
          </a:p>
          <a:p>
            <a:endParaRPr lang="en-IN" sz="2400" b="1" spc="-5" dirty="0">
              <a:solidFill>
                <a:srgbClr val="E26C09"/>
              </a:solidFill>
              <a:latin typeface="Times New Roman"/>
              <a:cs typeface="Times New Roman"/>
            </a:endParaRPr>
          </a:p>
          <a:p>
            <a:r>
              <a:rPr lang="en-IN" sz="2400" b="1" spc="-5" dirty="0">
                <a:solidFill>
                  <a:srgbClr val="E26C09"/>
                </a:solidFill>
                <a:latin typeface="Times New Roman"/>
                <a:cs typeface="Times New Roman"/>
              </a:rPr>
              <a:t>     Secondary  Section (Grade 6 to 8)-  </a:t>
            </a:r>
            <a:r>
              <a:rPr lang="en-IN" sz="2400" b="1" spc="-5" dirty="0" err="1">
                <a:latin typeface="Times New Roman"/>
                <a:cs typeface="Times New Roman"/>
              </a:rPr>
              <a:t>Ms.</a:t>
            </a:r>
            <a:r>
              <a:rPr lang="en-IN" sz="2400" b="1" spc="-5" dirty="0">
                <a:latin typeface="Times New Roman"/>
                <a:cs typeface="Times New Roman"/>
              </a:rPr>
              <a:t> Radha Mishra</a:t>
            </a:r>
          </a:p>
          <a:p>
            <a:endParaRPr lang="en-IN" sz="2400" b="1" spc="-5" dirty="0">
              <a:latin typeface="Times New Roman"/>
              <a:cs typeface="Times New Roman"/>
            </a:endParaRPr>
          </a:p>
          <a:p>
            <a:r>
              <a:rPr lang="en-IN" sz="2400" b="1" spc="-5" dirty="0">
                <a:solidFill>
                  <a:srgbClr val="E26C09"/>
                </a:solidFill>
                <a:latin typeface="Times New Roman"/>
                <a:cs typeface="Times New Roman"/>
              </a:rPr>
              <a:t>      Primary Section (Grade 3 to 5)  –   </a:t>
            </a:r>
            <a:r>
              <a:rPr lang="en-IN" sz="2400" b="1" spc="-5" dirty="0">
                <a:latin typeface="Times New Roman"/>
                <a:cs typeface="Times New Roman"/>
              </a:rPr>
              <a:t>Ms. Rashmi Saxena</a:t>
            </a:r>
          </a:p>
          <a:p>
            <a:endParaRPr lang="en-IN" sz="2400" dirty="0">
              <a:latin typeface="Times New Roman"/>
              <a:cs typeface="Times New Roman"/>
            </a:endParaRPr>
          </a:p>
          <a:p>
            <a:r>
              <a:rPr lang="en-IN" sz="2400" b="1" spc="-5" dirty="0">
                <a:solidFill>
                  <a:srgbClr val="E26C09"/>
                </a:solidFill>
                <a:latin typeface="Times New Roman"/>
                <a:cs typeface="Times New Roman"/>
              </a:rPr>
              <a:t>        Primary Section (Grade 1 &amp; 2) –   </a:t>
            </a:r>
            <a:r>
              <a:rPr lang="en-IN" sz="2400" b="1" spc="-5" dirty="0">
                <a:latin typeface="Times New Roman"/>
                <a:cs typeface="Times New Roman"/>
              </a:rPr>
              <a:t>Ms. Amruta Shinde</a:t>
            </a:r>
          </a:p>
          <a:p>
            <a:endParaRPr lang="en-IN" dirty="0">
              <a:latin typeface="Times New Roman"/>
              <a:cs typeface="Times New Roman"/>
            </a:endParaRPr>
          </a:p>
          <a:p>
            <a:endParaRPr lang="en-IN" b="1" spc="-5" dirty="0">
              <a:solidFill>
                <a:srgbClr val="E26C09"/>
              </a:solidFill>
              <a:latin typeface="Times New Roman"/>
              <a:cs typeface="Times New Roman"/>
            </a:endParaRPr>
          </a:p>
          <a:p>
            <a:endParaRPr lang="en-IN" b="1" spc="-5" dirty="0">
              <a:solidFill>
                <a:srgbClr val="E26C09"/>
              </a:solidFill>
              <a:latin typeface="Times New Roman"/>
              <a:cs typeface="Times New Roman"/>
            </a:endParaRPr>
          </a:p>
          <a:p>
            <a:endParaRPr lang="en-IN" b="1" spc="-5" dirty="0">
              <a:solidFill>
                <a:srgbClr val="E26C09"/>
              </a:solidFill>
              <a:latin typeface="Times New Roman"/>
              <a:cs typeface="Times New Roman"/>
            </a:endParaRPr>
          </a:p>
          <a:p>
            <a:endParaRPr lang="en-US" dirty="0">
              <a:solidFill>
                <a:srgbClr val="0070C0"/>
              </a:solidFill>
            </a:endParaRPr>
          </a:p>
          <a:p>
            <a:endParaRPr lang="en-US" dirty="0">
              <a:solidFill>
                <a:srgbClr val="0070C0"/>
              </a:solidFill>
            </a:endParaRPr>
          </a:p>
        </p:txBody>
      </p:sp>
    </p:spTree>
    <p:extLst>
      <p:ext uri="{BB962C8B-B14F-4D97-AF65-F5344CB8AC3E}">
        <p14:creationId xmlns:p14="http://schemas.microsoft.com/office/powerpoint/2010/main" val="1845171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89C77ACB-F70C-7CA2-0F8C-AFDA87D61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1084" y="3339353"/>
            <a:ext cx="3433482" cy="3360226"/>
          </a:xfrm>
          <a:prstGeom prst="rect">
            <a:avLst/>
          </a:prstGeom>
        </p:spPr>
      </p:pic>
      <p:sp>
        <p:nvSpPr>
          <p:cNvPr id="2" name="TextBox 1">
            <a:extLst>
              <a:ext uri="{FF2B5EF4-FFF2-40B4-BE49-F238E27FC236}">
                <a16:creationId xmlns:a16="http://schemas.microsoft.com/office/drawing/2014/main" id="{8B3084AB-C219-B433-2AE0-3F49F8914996}"/>
              </a:ext>
            </a:extLst>
          </p:cNvPr>
          <p:cNvSpPr txBox="1"/>
          <p:nvPr/>
        </p:nvSpPr>
        <p:spPr>
          <a:xfrm>
            <a:off x="1527362" y="820271"/>
            <a:ext cx="7297271" cy="1754326"/>
          </a:xfrm>
          <a:prstGeom prst="rect">
            <a:avLst/>
          </a:prstGeom>
          <a:noFill/>
        </p:spPr>
        <p:txBody>
          <a:bodyPr wrap="square" rtlCol="0">
            <a:spAutoFit/>
          </a:bodyPr>
          <a:lstStyle/>
          <a:p>
            <a:pPr algn="ctr"/>
            <a:r>
              <a:rPr lang="en-IN" sz="3600" b="1" u="sng" dirty="0"/>
              <a:t>Address  by  Principal</a:t>
            </a:r>
          </a:p>
          <a:p>
            <a:pPr algn="ctr"/>
            <a:r>
              <a:rPr lang="en-IN" sz="3600" b="1" u="sng" dirty="0"/>
              <a:t> </a:t>
            </a:r>
          </a:p>
          <a:p>
            <a:pPr algn="ctr"/>
            <a:r>
              <a:rPr lang="en-IN" sz="3600" b="1" u="sng" dirty="0" err="1"/>
              <a:t>Ms.Lily</a:t>
            </a:r>
            <a:r>
              <a:rPr lang="en-IN" sz="3600" b="1" u="sng" dirty="0"/>
              <a:t> Roy</a:t>
            </a:r>
            <a:endParaRPr lang="en-US" sz="3600" b="1" u="sng" dirty="0"/>
          </a:p>
        </p:txBody>
      </p:sp>
    </p:spTree>
    <p:extLst>
      <p:ext uri="{BB962C8B-B14F-4D97-AF65-F5344CB8AC3E}">
        <p14:creationId xmlns:p14="http://schemas.microsoft.com/office/powerpoint/2010/main" val="2613062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7B6852-3F8C-73DB-BBCC-CB3FBCE34060}"/>
              </a:ext>
            </a:extLst>
          </p:cNvPr>
          <p:cNvSpPr txBox="1"/>
          <p:nvPr/>
        </p:nvSpPr>
        <p:spPr>
          <a:xfrm rot="21427806">
            <a:off x="2515911" y="716798"/>
            <a:ext cx="3495531" cy="584775"/>
          </a:xfrm>
          <a:prstGeom prst="rect">
            <a:avLst/>
          </a:prstGeom>
          <a:noFill/>
        </p:spPr>
        <p:txBody>
          <a:bodyPr wrap="square" rtlCol="0">
            <a:spAutoFit/>
          </a:bodyPr>
          <a:lstStyle/>
          <a:p>
            <a:pPr algn="l"/>
            <a:r>
              <a:rPr lang="en-IN" sz="3200" b="1" u="sng" dirty="0"/>
              <a:t> </a:t>
            </a:r>
            <a:endParaRPr lang="en-US" sz="3200" b="1" u="sng" dirty="0"/>
          </a:p>
        </p:txBody>
      </p:sp>
      <p:sp>
        <p:nvSpPr>
          <p:cNvPr id="3" name="TextBox 2">
            <a:extLst>
              <a:ext uri="{FF2B5EF4-FFF2-40B4-BE49-F238E27FC236}">
                <a16:creationId xmlns:a16="http://schemas.microsoft.com/office/drawing/2014/main" id="{AAD26CE5-0177-421E-513E-B011A74CF57B}"/>
              </a:ext>
            </a:extLst>
          </p:cNvPr>
          <p:cNvSpPr txBox="1"/>
          <p:nvPr/>
        </p:nvSpPr>
        <p:spPr>
          <a:xfrm>
            <a:off x="1963270" y="1009185"/>
            <a:ext cx="7422777" cy="646331"/>
          </a:xfrm>
          <a:prstGeom prst="rect">
            <a:avLst/>
          </a:prstGeom>
          <a:noFill/>
        </p:spPr>
        <p:txBody>
          <a:bodyPr wrap="square" rtlCol="0">
            <a:spAutoFit/>
          </a:bodyPr>
          <a:lstStyle/>
          <a:p>
            <a:pPr algn="l"/>
            <a:r>
              <a:rPr lang="en-IN" sz="3600" b="1" u="sng" dirty="0"/>
              <a:t>OUR ACHIEVIEVEMENTS</a:t>
            </a:r>
            <a:endParaRPr lang="en-US" sz="3600" b="1" u="sng" dirty="0"/>
          </a:p>
        </p:txBody>
      </p:sp>
      <p:pic>
        <p:nvPicPr>
          <p:cNvPr id="4" name="Picture 4">
            <a:extLst>
              <a:ext uri="{FF2B5EF4-FFF2-40B4-BE49-F238E27FC236}">
                <a16:creationId xmlns:a16="http://schemas.microsoft.com/office/drawing/2014/main" id="{25B4C3A7-A1F3-63B0-4EC4-175D64D62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206" y="1655517"/>
            <a:ext cx="6835588" cy="51528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2" descr="Z:\SCHOOL LOGOS\New logo\Combine with New IDS Logo.png">
            <a:extLst>
              <a:ext uri="{FF2B5EF4-FFF2-40B4-BE49-F238E27FC236}">
                <a16:creationId xmlns:a16="http://schemas.microsoft.com/office/drawing/2014/main" id="{A93AD946-3C3C-0F17-3CA7-CF702D9A9F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1193" y="79502"/>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375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F3D73CF-9481-6FFA-6337-293730B584EC}"/>
              </a:ext>
            </a:extLst>
          </p:cNvPr>
          <p:cNvGraphicFramePr>
            <a:graphicFrameLocks noGrp="1"/>
          </p:cNvGraphicFramePr>
          <p:nvPr>
            <p:extLst>
              <p:ext uri="{D42A27DB-BD31-4B8C-83A1-F6EECF244321}">
                <p14:modId xmlns:p14="http://schemas.microsoft.com/office/powerpoint/2010/main" val="3579682016"/>
              </p:ext>
            </p:extLst>
          </p:nvPr>
        </p:nvGraphicFramePr>
        <p:xfrm>
          <a:off x="2447364" y="-45720"/>
          <a:ext cx="6454589" cy="6949440"/>
        </p:xfrm>
        <a:graphic>
          <a:graphicData uri="http://schemas.openxmlformats.org/drawingml/2006/table">
            <a:tbl>
              <a:tblPr firstRow="1" bandRow="1">
                <a:tableStyleId>{5C22544A-7EE6-4342-B048-85BDC9FD1C3A}</a:tableStyleId>
              </a:tblPr>
              <a:tblGrid>
                <a:gridCol w="1459981">
                  <a:extLst>
                    <a:ext uri="{9D8B030D-6E8A-4147-A177-3AD203B41FA5}">
                      <a16:colId xmlns:a16="http://schemas.microsoft.com/office/drawing/2014/main" val="2600147799"/>
                    </a:ext>
                  </a:extLst>
                </a:gridCol>
                <a:gridCol w="2907025">
                  <a:extLst>
                    <a:ext uri="{9D8B030D-6E8A-4147-A177-3AD203B41FA5}">
                      <a16:colId xmlns:a16="http://schemas.microsoft.com/office/drawing/2014/main" val="3975414912"/>
                    </a:ext>
                  </a:extLst>
                </a:gridCol>
                <a:gridCol w="2087583">
                  <a:extLst>
                    <a:ext uri="{9D8B030D-6E8A-4147-A177-3AD203B41FA5}">
                      <a16:colId xmlns:a16="http://schemas.microsoft.com/office/drawing/2014/main" val="308985733"/>
                    </a:ext>
                  </a:extLst>
                </a:gridCol>
              </a:tblGrid>
              <a:tr h="314708">
                <a:tc>
                  <a:txBody>
                    <a:bodyPr/>
                    <a:lstStyle/>
                    <a:p>
                      <a:r>
                        <a:rPr lang="en-IN" dirty="0"/>
                        <a:t>Subject</a:t>
                      </a:r>
                      <a:endParaRPr lang="en-US" dirty="0"/>
                    </a:p>
                  </a:txBody>
                  <a:tcPr/>
                </a:tc>
                <a:tc>
                  <a:txBody>
                    <a:bodyPr/>
                    <a:lstStyle/>
                    <a:p>
                      <a:r>
                        <a:rPr lang="en-IN" dirty="0"/>
                        <a:t>Name</a:t>
                      </a:r>
                      <a:endParaRPr lang="en-US" dirty="0"/>
                    </a:p>
                  </a:txBody>
                  <a:tcPr/>
                </a:tc>
                <a:tc>
                  <a:txBody>
                    <a:bodyPr/>
                    <a:lstStyle/>
                    <a:p>
                      <a:r>
                        <a:rPr lang="en-IN" dirty="0"/>
                        <a:t>Percentage </a:t>
                      </a:r>
                      <a:endParaRPr lang="en-US" dirty="0"/>
                    </a:p>
                  </a:txBody>
                  <a:tcPr/>
                </a:tc>
                <a:extLst>
                  <a:ext uri="{0D108BD9-81ED-4DB2-BD59-A6C34878D82A}">
                    <a16:rowId xmlns:a16="http://schemas.microsoft.com/office/drawing/2014/main" val="2992114626"/>
                  </a:ext>
                </a:extLst>
              </a:tr>
              <a:tr h="314708">
                <a:tc>
                  <a:txBody>
                    <a:bodyPr/>
                    <a:lstStyle/>
                    <a:p>
                      <a:r>
                        <a:rPr lang="en-IN" dirty="0"/>
                        <a:t>English </a:t>
                      </a:r>
                      <a:endParaRPr lang="en-US" dirty="0"/>
                    </a:p>
                  </a:txBody>
                  <a:tcPr/>
                </a:tc>
                <a:tc>
                  <a:txBody>
                    <a:bodyPr/>
                    <a:lstStyle/>
                    <a:p>
                      <a:r>
                        <a:rPr lang="en-IN" dirty="0" err="1"/>
                        <a:t>Arjavi</a:t>
                      </a:r>
                      <a:r>
                        <a:rPr lang="en-IN" dirty="0"/>
                        <a:t> </a:t>
                      </a:r>
                      <a:r>
                        <a:rPr lang="en-IN" dirty="0" err="1"/>
                        <a:t>Sawant</a:t>
                      </a:r>
                      <a:r>
                        <a:rPr lang="en-IN" dirty="0"/>
                        <a:t> </a:t>
                      </a:r>
                      <a:endParaRPr lang="en-US" dirty="0"/>
                    </a:p>
                  </a:txBody>
                  <a:tcPr/>
                </a:tc>
                <a:tc>
                  <a:txBody>
                    <a:bodyPr/>
                    <a:lstStyle/>
                    <a:p>
                      <a:r>
                        <a:rPr lang="en-IN" dirty="0"/>
                        <a:t>98</a:t>
                      </a:r>
                      <a:endParaRPr lang="en-US" dirty="0"/>
                    </a:p>
                  </a:txBody>
                  <a:tcPr/>
                </a:tc>
                <a:extLst>
                  <a:ext uri="{0D108BD9-81ED-4DB2-BD59-A6C34878D82A}">
                    <a16:rowId xmlns:a16="http://schemas.microsoft.com/office/drawing/2014/main" val="3668734899"/>
                  </a:ext>
                </a:extLst>
              </a:tr>
              <a:tr h="314708">
                <a:tc>
                  <a:txBody>
                    <a:bodyPr/>
                    <a:lstStyle/>
                    <a:p>
                      <a:endParaRPr lang="en-US" dirty="0"/>
                    </a:p>
                  </a:txBody>
                  <a:tcPr/>
                </a:tc>
                <a:tc>
                  <a:txBody>
                    <a:bodyPr/>
                    <a:lstStyle/>
                    <a:p>
                      <a:r>
                        <a:rPr lang="en-IN" dirty="0"/>
                        <a:t>Diya  </a:t>
                      </a:r>
                      <a:r>
                        <a:rPr lang="en-IN" dirty="0" err="1"/>
                        <a:t>Bhatikare</a:t>
                      </a:r>
                      <a:r>
                        <a:rPr lang="en-IN" dirty="0"/>
                        <a:t> </a:t>
                      </a:r>
                      <a:endParaRPr lang="en-US" dirty="0"/>
                    </a:p>
                  </a:txBody>
                  <a:tcPr/>
                </a:tc>
                <a:tc>
                  <a:txBody>
                    <a:bodyPr/>
                    <a:lstStyle/>
                    <a:p>
                      <a:r>
                        <a:rPr lang="en-IN" dirty="0"/>
                        <a:t>97</a:t>
                      </a:r>
                      <a:endParaRPr lang="en-US" dirty="0"/>
                    </a:p>
                  </a:txBody>
                  <a:tcPr/>
                </a:tc>
                <a:extLst>
                  <a:ext uri="{0D108BD9-81ED-4DB2-BD59-A6C34878D82A}">
                    <a16:rowId xmlns:a16="http://schemas.microsoft.com/office/drawing/2014/main" val="1484885191"/>
                  </a:ext>
                </a:extLst>
              </a:tr>
              <a:tr h="314708">
                <a:tc>
                  <a:txBody>
                    <a:bodyPr/>
                    <a:lstStyle/>
                    <a:p>
                      <a:pPr algn="ctr"/>
                      <a:endParaRPr lang="en-US" dirty="0"/>
                    </a:p>
                  </a:txBody>
                  <a:tcPr/>
                </a:tc>
                <a:tc>
                  <a:txBody>
                    <a:bodyPr/>
                    <a:lstStyle/>
                    <a:p>
                      <a:r>
                        <a:rPr lang="en-IN" dirty="0" err="1"/>
                        <a:t>Maha</a:t>
                      </a:r>
                      <a:r>
                        <a:rPr lang="en-IN" dirty="0"/>
                        <a:t>  </a:t>
                      </a:r>
                      <a:r>
                        <a:rPr lang="en-IN" dirty="0" err="1"/>
                        <a:t>Arif</a:t>
                      </a:r>
                      <a:r>
                        <a:rPr lang="en-IN" dirty="0"/>
                        <a:t>  </a:t>
                      </a:r>
                      <a:r>
                        <a:rPr lang="en-IN" dirty="0" err="1"/>
                        <a:t>Pathan</a:t>
                      </a:r>
                      <a:endParaRPr lang="en-US" dirty="0"/>
                    </a:p>
                  </a:txBody>
                  <a:tcPr/>
                </a:tc>
                <a:tc>
                  <a:txBody>
                    <a:bodyPr/>
                    <a:lstStyle/>
                    <a:p>
                      <a:r>
                        <a:rPr lang="en-IN" dirty="0"/>
                        <a:t>97</a:t>
                      </a:r>
                      <a:endParaRPr lang="en-US" dirty="0"/>
                    </a:p>
                  </a:txBody>
                  <a:tcPr/>
                </a:tc>
                <a:extLst>
                  <a:ext uri="{0D108BD9-81ED-4DB2-BD59-A6C34878D82A}">
                    <a16:rowId xmlns:a16="http://schemas.microsoft.com/office/drawing/2014/main" val="4205388367"/>
                  </a:ext>
                </a:extLst>
              </a:tr>
              <a:tr h="314708">
                <a:tc>
                  <a:txBody>
                    <a:bodyPr/>
                    <a:lstStyle/>
                    <a:p>
                      <a:r>
                        <a:rPr lang="en-IN" dirty="0"/>
                        <a:t>Hindi</a:t>
                      </a:r>
                      <a:endParaRPr lang="en-US" dirty="0"/>
                    </a:p>
                  </a:txBody>
                  <a:tcPr/>
                </a:tc>
                <a:tc>
                  <a:txBody>
                    <a:bodyPr/>
                    <a:lstStyle/>
                    <a:p>
                      <a:r>
                        <a:rPr lang="en-IN" dirty="0" err="1"/>
                        <a:t>Akash</a:t>
                      </a:r>
                      <a:r>
                        <a:rPr lang="en-IN" dirty="0"/>
                        <a:t> Kumar </a:t>
                      </a:r>
                      <a:endParaRPr lang="en-US" dirty="0"/>
                    </a:p>
                  </a:txBody>
                  <a:tcPr/>
                </a:tc>
                <a:tc>
                  <a:txBody>
                    <a:bodyPr/>
                    <a:lstStyle/>
                    <a:p>
                      <a:r>
                        <a:rPr lang="en-IN" dirty="0"/>
                        <a:t>95 </a:t>
                      </a:r>
                      <a:endParaRPr lang="en-US" dirty="0"/>
                    </a:p>
                  </a:txBody>
                  <a:tcPr/>
                </a:tc>
                <a:extLst>
                  <a:ext uri="{0D108BD9-81ED-4DB2-BD59-A6C34878D82A}">
                    <a16:rowId xmlns:a16="http://schemas.microsoft.com/office/drawing/2014/main" val="528784644"/>
                  </a:ext>
                </a:extLst>
              </a:tr>
              <a:tr h="314708">
                <a:tc>
                  <a:txBody>
                    <a:bodyPr/>
                    <a:lstStyle/>
                    <a:p>
                      <a:endParaRPr lang="en-US" dirty="0"/>
                    </a:p>
                  </a:txBody>
                  <a:tcPr/>
                </a:tc>
                <a:tc>
                  <a:txBody>
                    <a:bodyPr/>
                    <a:lstStyle/>
                    <a:p>
                      <a:r>
                        <a:rPr lang="en-IN" dirty="0"/>
                        <a:t>Anjali </a:t>
                      </a:r>
                      <a:r>
                        <a:rPr lang="en-IN" dirty="0" err="1"/>
                        <a:t>Kumari</a:t>
                      </a:r>
                      <a:r>
                        <a:rPr lang="en-IN" dirty="0"/>
                        <a:t> </a:t>
                      </a:r>
                      <a:endParaRPr lang="en-US" dirty="0"/>
                    </a:p>
                  </a:txBody>
                  <a:tcPr/>
                </a:tc>
                <a:tc>
                  <a:txBody>
                    <a:bodyPr/>
                    <a:lstStyle/>
                    <a:p>
                      <a:r>
                        <a:rPr lang="en-IN" dirty="0"/>
                        <a:t>95 </a:t>
                      </a:r>
                      <a:endParaRPr lang="en-US" dirty="0"/>
                    </a:p>
                  </a:txBody>
                  <a:tcPr/>
                </a:tc>
                <a:extLst>
                  <a:ext uri="{0D108BD9-81ED-4DB2-BD59-A6C34878D82A}">
                    <a16:rowId xmlns:a16="http://schemas.microsoft.com/office/drawing/2014/main" val="3918114909"/>
                  </a:ext>
                </a:extLst>
              </a:tr>
              <a:tr h="314708">
                <a:tc>
                  <a:txBody>
                    <a:bodyPr/>
                    <a:lstStyle/>
                    <a:p>
                      <a:endParaRPr lang="en-US" dirty="0"/>
                    </a:p>
                  </a:txBody>
                  <a:tcPr/>
                </a:tc>
                <a:tc>
                  <a:txBody>
                    <a:bodyPr/>
                    <a:lstStyle/>
                    <a:p>
                      <a:r>
                        <a:rPr lang="en-IN" dirty="0" err="1"/>
                        <a:t>Ankush</a:t>
                      </a:r>
                      <a:r>
                        <a:rPr lang="en-IN" dirty="0"/>
                        <a:t> </a:t>
                      </a:r>
                      <a:r>
                        <a:rPr lang="en-IN" dirty="0" err="1"/>
                        <a:t>Ambhore</a:t>
                      </a:r>
                      <a:r>
                        <a:rPr lang="en-IN" dirty="0"/>
                        <a:t> </a:t>
                      </a:r>
                      <a:endParaRPr lang="en-US" dirty="0"/>
                    </a:p>
                  </a:txBody>
                  <a:tcPr/>
                </a:tc>
                <a:tc>
                  <a:txBody>
                    <a:bodyPr/>
                    <a:lstStyle/>
                    <a:p>
                      <a:r>
                        <a:rPr lang="en-IN" dirty="0"/>
                        <a:t>95</a:t>
                      </a:r>
                      <a:endParaRPr lang="en-US" dirty="0"/>
                    </a:p>
                  </a:txBody>
                  <a:tcPr/>
                </a:tc>
                <a:extLst>
                  <a:ext uri="{0D108BD9-81ED-4DB2-BD59-A6C34878D82A}">
                    <a16:rowId xmlns:a16="http://schemas.microsoft.com/office/drawing/2014/main" val="4289646940"/>
                  </a:ext>
                </a:extLst>
              </a:tr>
              <a:tr h="314708">
                <a:tc>
                  <a:txBody>
                    <a:bodyPr/>
                    <a:lstStyle/>
                    <a:p>
                      <a:r>
                        <a:rPr lang="en-IN" dirty="0"/>
                        <a:t>Math</a:t>
                      </a:r>
                      <a:endParaRPr lang="en-US" dirty="0"/>
                    </a:p>
                  </a:txBody>
                  <a:tcPr/>
                </a:tc>
                <a:tc>
                  <a:txBody>
                    <a:bodyPr/>
                    <a:lstStyle/>
                    <a:p>
                      <a:r>
                        <a:rPr lang="en-IN" dirty="0" err="1"/>
                        <a:t>Parth</a:t>
                      </a:r>
                      <a:r>
                        <a:rPr lang="en-IN" dirty="0"/>
                        <a:t> Joshi </a:t>
                      </a:r>
                      <a:endParaRPr lang="en-US" dirty="0"/>
                    </a:p>
                  </a:txBody>
                  <a:tcPr/>
                </a:tc>
                <a:tc>
                  <a:txBody>
                    <a:bodyPr/>
                    <a:lstStyle/>
                    <a:p>
                      <a:r>
                        <a:rPr lang="en-IN" dirty="0"/>
                        <a:t>98</a:t>
                      </a:r>
                      <a:endParaRPr lang="en-US" dirty="0"/>
                    </a:p>
                  </a:txBody>
                  <a:tcPr/>
                </a:tc>
                <a:extLst>
                  <a:ext uri="{0D108BD9-81ED-4DB2-BD59-A6C34878D82A}">
                    <a16:rowId xmlns:a16="http://schemas.microsoft.com/office/drawing/2014/main" val="1369698435"/>
                  </a:ext>
                </a:extLst>
              </a:tr>
              <a:tr h="314708">
                <a:tc>
                  <a:txBody>
                    <a:bodyPr/>
                    <a:lstStyle/>
                    <a:p>
                      <a:endParaRPr lang="en-US" dirty="0"/>
                    </a:p>
                  </a:txBody>
                  <a:tcPr/>
                </a:tc>
                <a:tc>
                  <a:txBody>
                    <a:bodyPr/>
                    <a:lstStyle/>
                    <a:p>
                      <a:r>
                        <a:rPr lang="en-IN" dirty="0" err="1"/>
                        <a:t>Pratyush</a:t>
                      </a:r>
                      <a:r>
                        <a:rPr lang="en-IN" dirty="0"/>
                        <a:t> Singh</a:t>
                      </a:r>
                      <a:endParaRPr lang="en-US" dirty="0"/>
                    </a:p>
                  </a:txBody>
                  <a:tcPr/>
                </a:tc>
                <a:tc>
                  <a:txBody>
                    <a:bodyPr/>
                    <a:lstStyle/>
                    <a:p>
                      <a:r>
                        <a:rPr lang="en-IN" dirty="0"/>
                        <a:t>98</a:t>
                      </a:r>
                      <a:endParaRPr lang="en-US" dirty="0"/>
                    </a:p>
                  </a:txBody>
                  <a:tcPr/>
                </a:tc>
                <a:extLst>
                  <a:ext uri="{0D108BD9-81ED-4DB2-BD59-A6C34878D82A}">
                    <a16:rowId xmlns:a16="http://schemas.microsoft.com/office/drawing/2014/main" val="3562143225"/>
                  </a:ext>
                </a:extLst>
              </a:tr>
              <a:tr h="314708">
                <a:tc>
                  <a:txBody>
                    <a:bodyPr/>
                    <a:lstStyle/>
                    <a:p>
                      <a:endParaRPr lang="en-US" dirty="0"/>
                    </a:p>
                  </a:txBody>
                  <a:tcPr/>
                </a:tc>
                <a:tc>
                  <a:txBody>
                    <a:bodyPr/>
                    <a:lstStyle/>
                    <a:p>
                      <a:r>
                        <a:rPr lang="en-IN" dirty="0" err="1"/>
                        <a:t>Akash</a:t>
                      </a:r>
                      <a:r>
                        <a:rPr lang="en-IN" dirty="0"/>
                        <a:t> Kumar </a:t>
                      </a:r>
                      <a:endParaRPr lang="en-US" dirty="0"/>
                    </a:p>
                  </a:txBody>
                  <a:tcPr/>
                </a:tc>
                <a:tc>
                  <a:txBody>
                    <a:bodyPr/>
                    <a:lstStyle/>
                    <a:p>
                      <a:r>
                        <a:rPr lang="en-IN" dirty="0"/>
                        <a:t>95</a:t>
                      </a:r>
                      <a:endParaRPr lang="en-US" dirty="0"/>
                    </a:p>
                  </a:txBody>
                  <a:tcPr/>
                </a:tc>
                <a:extLst>
                  <a:ext uri="{0D108BD9-81ED-4DB2-BD59-A6C34878D82A}">
                    <a16:rowId xmlns:a16="http://schemas.microsoft.com/office/drawing/2014/main" val="4239202385"/>
                  </a:ext>
                </a:extLst>
              </a:tr>
              <a:tr h="314708">
                <a:tc>
                  <a:txBody>
                    <a:bodyPr/>
                    <a:lstStyle/>
                    <a:p>
                      <a:r>
                        <a:rPr lang="en-IN" dirty="0"/>
                        <a:t>Science </a:t>
                      </a:r>
                      <a:endParaRPr lang="en-US" dirty="0"/>
                    </a:p>
                  </a:txBody>
                  <a:tcPr/>
                </a:tc>
                <a:tc>
                  <a:txBody>
                    <a:bodyPr/>
                    <a:lstStyle/>
                    <a:p>
                      <a:r>
                        <a:rPr lang="en-IN" dirty="0" err="1"/>
                        <a:t>Akash</a:t>
                      </a:r>
                      <a:r>
                        <a:rPr lang="en-IN" dirty="0"/>
                        <a:t> Kumar </a:t>
                      </a:r>
                      <a:endParaRPr lang="en-US" dirty="0"/>
                    </a:p>
                  </a:txBody>
                  <a:tcPr/>
                </a:tc>
                <a:tc>
                  <a:txBody>
                    <a:bodyPr/>
                    <a:lstStyle/>
                    <a:p>
                      <a:r>
                        <a:rPr lang="en-IN" dirty="0"/>
                        <a:t>95</a:t>
                      </a:r>
                      <a:endParaRPr lang="en-US" dirty="0"/>
                    </a:p>
                  </a:txBody>
                  <a:tcPr/>
                </a:tc>
                <a:extLst>
                  <a:ext uri="{0D108BD9-81ED-4DB2-BD59-A6C34878D82A}">
                    <a16:rowId xmlns:a16="http://schemas.microsoft.com/office/drawing/2014/main" val="1451523182"/>
                  </a:ext>
                </a:extLst>
              </a:tr>
              <a:tr h="314708">
                <a:tc>
                  <a:txBody>
                    <a:bodyPr/>
                    <a:lstStyle/>
                    <a:p>
                      <a:endParaRPr lang="en-US" dirty="0"/>
                    </a:p>
                  </a:txBody>
                  <a:tcPr/>
                </a:tc>
                <a:tc>
                  <a:txBody>
                    <a:bodyPr/>
                    <a:lstStyle/>
                    <a:p>
                      <a:r>
                        <a:rPr lang="en-IN" dirty="0" err="1"/>
                        <a:t>Parth</a:t>
                      </a:r>
                      <a:r>
                        <a:rPr lang="en-IN" dirty="0"/>
                        <a:t> Joshi </a:t>
                      </a:r>
                      <a:endParaRPr lang="en-US" dirty="0"/>
                    </a:p>
                  </a:txBody>
                  <a:tcPr/>
                </a:tc>
                <a:tc>
                  <a:txBody>
                    <a:bodyPr/>
                    <a:lstStyle/>
                    <a:p>
                      <a:r>
                        <a:rPr lang="en-IN" dirty="0"/>
                        <a:t>95</a:t>
                      </a:r>
                      <a:endParaRPr lang="en-US" dirty="0"/>
                    </a:p>
                  </a:txBody>
                  <a:tcPr/>
                </a:tc>
                <a:extLst>
                  <a:ext uri="{0D108BD9-81ED-4DB2-BD59-A6C34878D82A}">
                    <a16:rowId xmlns:a16="http://schemas.microsoft.com/office/drawing/2014/main" val="18452646"/>
                  </a:ext>
                </a:extLst>
              </a:tr>
              <a:tr h="314708">
                <a:tc>
                  <a:txBody>
                    <a:bodyPr/>
                    <a:lstStyle/>
                    <a:p>
                      <a:endParaRPr lang="en-US" dirty="0"/>
                    </a:p>
                  </a:txBody>
                  <a:tcPr/>
                </a:tc>
                <a:tc>
                  <a:txBody>
                    <a:bodyPr/>
                    <a:lstStyle/>
                    <a:p>
                      <a:r>
                        <a:rPr lang="en-IN" dirty="0" err="1"/>
                        <a:t>Pratyush</a:t>
                      </a:r>
                      <a:r>
                        <a:rPr lang="en-IN" dirty="0"/>
                        <a:t>  Singh</a:t>
                      </a:r>
                      <a:endParaRPr lang="en-US" dirty="0"/>
                    </a:p>
                  </a:txBody>
                  <a:tcPr/>
                </a:tc>
                <a:tc>
                  <a:txBody>
                    <a:bodyPr/>
                    <a:lstStyle/>
                    <a:p>
                      <a:r>
                        <a:rPr lang="en-IN" dirty="0"/>
                        <a:t>95</a:t>
                      </a:r>
                      <a:endParaRPr lang="en-US" dirty="0"/>
                    </a:p>
                  </a:txBody>
                  <a:tcPr/>
                </a:tc>
                <a:extLst>
                  <a:ext uri="{0D108BD9-81ED-4DB2-BD59-A6C34878D82A}">
                    <a16:rowId xmlns:a16="http://schemas.microsoft.com/office/drawing/2014/main" val="3511908187"/>
                  </a:ext>
                </a:extLst>
              </a:tr>
              <a:tr h="314708">
                <a:tc>
                  <a:txBody>
                    <a:bodyPr/>
                    <a:lstStyle/>
                    <a:p>
                      <a:r>
                        <a:rPr lang="en-IN" dirty="0"/>
                        <a:t>SST</a:t>
                      </a:r>
                      <a:endParaRPr lang="en-US" dirty="0"/>
                    </a:p>
                  </a:txBody>
                  <a:tcPr/>
                </a:tc>
                <a:tc>
                  <a:txBody>
                    <a:bodyPr/>
                    <a:lstStyle/>
                    <a:p>
                      <a:r>
                        <a:rPr lang="en-IN" dirty="0" err="1"/>
                        <a:t>Akash</a:t>
                      </a:r>
                      <a:r>
                        <a:rPr lang="en-IN" dirty="0"/>
                        <a:t> Kumar </a:t>
                      </a:r>
                      <a:endParaRPr lang="en-US" dirty="0"/>
                    </a:p>
                  </a:txBody>
                  <a:tcPr/>
                </a:tc>
                <a:tc>
                  <a:txBody>
                    <a:bodyPr/>
                    <a:lstStyle/>
                    <a:p>
                      <a:r>
                        <a:rPr lang="en-IN" dirty="0"/>
                        <a:t>97</a:t>
                      </a:r>
                      <a:endParaRPr lang="en-US" dirty="0"/>
                    </a:p>
                  </a:txBody>
                  <a:tcPr/>
                </a:tc>
                <a:extLst>
                  <a:ext uri="{0D108BD9-81ED-4DB2-BD59-A6C34878D82A}">
                    <a16:rowId xmlns:a16="http://schemas.microsoft.com/office/drawing/2014/main" val="3821122888"/>
                  </a:ext>
                </a:extLst>
              </a:tr>
              <a:tr h="314708">
                <a:tc>
                  <a:txBody>
                    <a:bodyPr/>
                    <a:lstStyle/>
                    <a:p>
                      <a:endParaRPr lang="en-US" dirty="0"/>
                    </a:p>
                  </a:txBody>
                  <a:tcPr/>
                </a:tc>
                <a:tc>
                  <a:txBody>
                    <a:bodyPr/>
                    <a:lstStyle/>
                    <a:p>
                      <a:r>
                        <a:rPr lang="en-IN" dirty="0"/>
                        <a:t>Aditya </a:t>
                      </a:r>
                      <a:r>
                        <a:rPr lang="en-IN" dirty="0" err="1"/>
                        <a:t>Kadam</a:t>
                      </a:r>
                      <a:r>
                        <a:rPr lang="en-IN" dirty="0"/>
                        <a:t> </a:t>
                      </a:r>
                      <a:endParaRPr lang="en-US" dirty="0"/>
                    </a:p>
                  </a:txBody>
                  <a:tcPr/>
                </a:tc>
                <a:tc>
                  <a:txBody>
                    <a:bodyPr/>
                    <a:lstStyle/>
                    <a:p>
                      <a:r>
                        <a:rPr lang="en-IN" dirty="0"/>
                        <a:t>95</a:t>
                      </a:r>
                      <a:endParaRPr lang="en-US" dirty="0"/>
                    </a:p>
                  </a:txBody>
                  <a:tcPr/>
                </a:tc>
                <a:extLst>
                  <a:ext uri="{0D108BD9-81ED-4DB2-BD59-A6C34878D82A}">
                    <a16:rowId xmlns:a16="http://schemas.microsoft.com/office/drawing/2014/main" val="3996129623"/>
                  </a:ext>
                </a:extLst>
              </a:tr>
              <a:tr h="314708">
                <a:tc>
                  <a:txBody>
                    <a:bodyPr/>
                    <a:lstStyle/>
                    <a:p>
                      <a:endParaRPr lang="en-US" dirty="0"/>
                    </a:p>
                  </a:txBody>
                  <a:tcPr/>
                </a:tc>
                <a:tc>
                  <a:txBody>
                    <a:bodyPr/>
                    <a:lstStyle/>
                    <a:p>
                      <a:r>
                        <a:rPr lang="en-IN" dirty="0" err="1"/>
                        <a:t>Parth</a:t>
                      </a:r>
                      <a:r>
                        <a:rPr lang="en-IN" dirty="0"/>
                        <a:t> Joshi</a:t>
                      </a:r>
                      <a:endParaRPr lang="en-US" dirty="0"/>
                    </a:p>
                  </a:txBody>
                  <a:tcPr/>
                </a:tc>
                <a:tc>
                  <a:txBody>
                    <a:bodyPr/>
                    <a:lstStyle/>
                    <a:p>
                      <a:r>
                        <a:rPr lang="en-IN" dirty="0"/>
                        <a:t>95</a:t>
                      </a:r>
                      <a:endParaRPr lang="en-US" dirty="0"/>
                    </a:p>
                  </a:txBody>
                  <a:tcPr/>
                </a:tc>
                <a:extLst>
                  <a:ext uri="{0D108BD9-81ED-4DB2-BD59-A6C34878D82A}">
                    <a16:rowId xmlns:a16="http://schemas.microsoft.com/office/drawing/2014/main" val="1070260331"/>
                  </a:ext>
                </a:extLst>
              </a:tr>
              <a:tr h="314708">
                <a:tc>
                  <a:txBody>
                    <a:bodyPr/>
                    <a:lstStyle/>
                    <a:p>
                      <a:r>
                        <a:rPr lang="en-IN" dirty="0"/>
                        <a:t>IT</a:t>
                      </a:r>
                      <a:endParaRPr lang="en-US" dirty="0"/>
                    </a:p>
                  </a:txBody>
                  <a:tcPr/>
                </a:tc>
                <a:tc>
                  <a:txBody>
                    <a:bodyPr/>
                    <a:lstStyle/>
                    <a:p>
                      <a:r>
                        <a:rPr lang="en-IN" dirty="0" err="1"/>
                        <a:t>Parth</a:t>
                      </a:r>
                      <a:r>
                        <a:rPr lang="en-IN" dirty="0"/>
                        <a:t> Joshi</a:t>
                      </a:r>
                      <a:endParaRPr lang="en-US" dirty="0"/>
                    </a:p>
                  </a:txBody>
                  <a:tcPr/>
                </a:tc>
                <a:tc>
                  <a:txBody>
                    <a:bodyPr/>
                    <a:lstStyle/>
                    <a:p>
                      <a:r>
                        <a:rPr lang="en-IN" dirty="0"/>
                        <a:t>98</a:t>
                      </a:r>
                      <a:endParaRPr lang="en-US" dirty="0"/>
                    </a:p>
                  </a:txBody>
                  <a:tcPr/>
                </a:tc>
                <a:extLst>
                  <a:ext uri="{0D108BD9-81ED-4DB2-BD59-A6C34878D82A}">
                    <a16:rowId xmlns:a16="http://schemas.microsoft.com/office/drawing/2014/main" val="2061047728"/>
                  </a:ext>
                </a:extLst>
              </a:tr>
              <a:tr h="314708">
                <a:tc>
                  <a:txBody>
                    <a:bodyPr/>
                    <a:lstStyle/>
                    <a:p>
                      <a:endParaRPr lang="en-US" dirty="0"/>
                    </a:p>
                  </a:txBody>
                  <a:tcPr/>
                </a:tc>
                <a:tc>
                  <a:txBody>
                    <a:bodyPr/>
                    <a:lstStyle/>
                    <a:p>
                      <a:r>
                        <a:rPr lang="en-IN" dirty="0" err="1"/>
                        <a:t>Akash</a:t>
                      </a:r>
                      <a:r>
                        <a:rPr lang="en-IN" dirty="0"/>
                        <a:t> Kumar </a:t>
                      </a:r>
                      <a:endParaRPr lang="en-US" dirty="0"/>
                    </a:p>
                  </a:txBody>
                  <a:tcPr/>
                </a:tc>
                <a:tc>
                  <a:txBody>
                    <a:bodyPr/>
                    <a:lstStyle/>
                    <a:p>
                      <a:r>
                        <a:rPr lang="en-IN" dirty="0"/>
                        <a:t>91</a:t>
                      </a:r>
                      <a:endParaRPr lang="en-US" dirty="0"/>
                    </a:p>
                  </a:txBody>
                  <a:tcPr/>
                </a:tc>
                <a:extLst>
                  <a:ext uri="{0D108BD9-81ED-4DB2-BD59-A6C34878D82A}">
                    <a16:rowId xmlns:a16="http://schemas.microsoft.com/office/drawing/2014/main" val="788446645"/>
                  </a:ext>
                </a:extLst>
              </a:tr>
              <a:tr h="314708">
                <a:tc>
                  <a:txBody>
                    <a:bodyPr/>
                    <a:lstStyle/>
                    <a:p>
                      <a:endParaRPr lang="en-US" dirty="0"/>
                    </a:p>
                  </a:txBody>
                  <a:tcPr/>
                </a:tc>
                <a:tc>
                  <a:txBody>
                    <a:bodyPr/>
                    <a:lstStyle/>
                    <a:p>
                      <a:r>
                        <a:rPr lang="en-IN" dirty="0" err="1"/>
                        <a:t>Sanyan</a:t>
                      </a:r>
                      <a:r>
                        <a:rPr lang="en-IN" dirty="0"/>
                        <a:t> Jain</a:t>
                      </a:r>
                      <a:endParaRPr lang="en-US" dirty="0"/>
                    </a:p>
                  </a:txBody>
                  <a:tcPr/>
                </a:tc>
                <a:tc>
                  <a:txBody>
                    <a:bodyPr/>
                    <a:lstStyle/>
                    <a:p>
                      <a:r>
                        <a:rPr lang="en-IN" dirty="0"/>
                        <a:t>90</a:t>
                      </a:r>
                      <a:endParaRPr lang="en-US" dirty="0"/>
                    </a:p>
                  </a:txBody>
                  <a:tcPr/>
                </a:tc>
                <a:extLst>
                  <a:ext uri="{0D108BD9-81ED-4DB2-BD59-A6C34878D82A}">
                    <a16:rowId xmlns:a16="http://schemas.microsoft.com/office/drawing/2014/main" val="1885518022"/>
                  </a:ext>
                </a:extLst>
              </a:tr>
            </a:tbl>
          </a:graphicData>
        </a:graphic>
      </p:graphicFrame>
      <p:sp>
        <p:nvSpPr>
          <p:cNvPr id="5" name="TextBox 4">
            <a:extLst>
              <a:ext uri="{FF2B5EF4-FFF2-40B4-BE49-F238E27FC236}">
                <a16:creationId xmlns:a16="http://schemas.microsoft.com/office/drawing/2014/main" id="{CF9F0F80-9256-DA41-33D9-6BC4B6BBD6A9}"/>
              </a:ext>
            </a:extLst>
          </p:cNvPr>
          <p:cNvSpPr txBox="1"/>
          <p:nvPr/>
        </p:nvSpPr>
        <p:spPr>
          <a:xfrm>
            <a:off x="5230906" y="2469776"/>
            <a:ext cx="1828800" cy="1828800"/>
          </a:xfrm>
          <a:prstGeom prst="rect">
            <a:avLst/>
          </a:prstGeom>
          <a:noFill/>
        </p:spPr>
        <p:txBody>
          <a:bodyPr wrap="square" rtlCol="0">
            <a:spAutoFit/>
          </a:bodyPr>
          <a:lstStyle/>
          <a:p>
            <a:pPr algn="l"/>
            <a:endParaRPr lang="en-US" dirty="0"/>
          </a:p>
        </p:txBody>
      </p:sp>
      <p:sp>
        <p:nvSpPr>
          <p:cNvPr id="6" name="TextBox 5">
            <a:extLst>
              <a:ext uri="{FF2B5EF4-FFF2-40B4-BE49-F238E27FC236}">
                <a16:creationId xmlns:a16="http://schemas.microsoft.com/office/drawing/2014/main" id="{91FD12B0-FF2E-AAF4-E8E4-ECCD9B908242}"/>
              </a:ext>
            </a:extLst>
          </p:cNvPr>
          <p:cNvSpPr txBox="1"/>
          <p:nvPr/>
        </p:nvSpPr>
        <p:spPr>
          <a:xfrm flipH="1" flipV="1">
            <a:off x="4320988" y="4334433"/>
            <a:ext cx="582706" cy="1107142"/>
          </a:xfrm>
          <a:prstGeom prst="rect">
            <a:avLst/>
          </a:prstGeom>
          <a:noFill/>
        </p:spPr>
        <p:txBody>
          <a:bodyPr wrap="square" rtlCol="0">
            <a:spAutoFit/>
          </a:bodyPr>
          <a:lstStyle/>
          <a:p>
            <a:pPr algn="l"/>
            <a:endParaRPr lang="en-US" dirty="0"/>
          </a:p>
        </p:txBody>
      </p:sp>
      <p:sp>
        <p:nvSpPr>
          <p:cNvPr id="7" name="TextBox 6">
            <a:extLst>
              <a:ext uri="{FF2B5EF4-FFF2-40B4-BE49-F238E27FC236}">
                <a16:creationId xmlns:a16="http://schemas.microsoft.com/office/drawing/2014/main" id="{8C7F004D-FB29-DC50-B2DA-0098D3DC1C66}"/>
              </a:ext>
            </a:extLst>
          </p:cNvPr>
          <p:cNvSpPr txBox="1"/>
          <p:nvPr/>
        </p:nvSpPr>
        <p:spPr>
          <a:xfrm>
            <a:off x="-134471" y="2351782"/>
            <a:ext cx="2922495" cy="1569660"/>
          </a:xfrm>
          <a:prstGeom prst="rect">
            <a:avLst/>
          </a:prstGeom>
          <a:noFill/>
        </p:spPr>
        <p:txBody>
          <a:bodyPr wrap="square" rtlCol="0">
            <a:spAutoFit/>
          </a:bodyPr>
          <a:lstStyle/>
          <a:p>
            <a:pPr algn="l"/>
            <a:r>
              <a:rPr lang="en-IN" sz="3200" b="1" u="sng" dirty="0"/>
              <a:t>Result Analysis for Class X </a:t>
            </a:r>
            <a:endParaRPr lang="en-US" sz="3200" b="1" u="sng" dirty="0"/>
          </a:p>
        </p:txBody>
      </p:sp>
    </p:spTree>
    <p:extLst>
      <p:ext uri="{BB962C8B-B14F-4D97-AF65-F5344CB8AC3E}">
        <p14:creationId xmlns:p14="http://schemas.microsoft.com/office/powerpoint/2010/main" val="2903428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6121B57-13CA-4F15-CD86-5F5BBB8E3D0C}"/>
              </a:ext>
            </a:extLst>
          </p:cNvPr>
          <p:cNvGraphicFramePr>
            <a:graphicFrameLocks noGrp="1"/>
          </p:cNvGraphicFramePr>
          <p:nvPr>
            <p:extLst>
              <p:ext uri="{D42A27DB-BD31-4B8C-83A1-F6EECF244321}">
                <p14:modId xmlns:p14="http://schemas.microsoft.com/office/powerpoint/2010/main" val="1440474182"/>
              </p:ext>
            </p:extLst>
          </p:nvPr>
        </p:nvGraphicFramePr>
        <p:xfrm>
          <a:off x="1443318" y="998447"/>
          <a:ext cx="6257364" cy="5859553"/>
        </p:xfrm>
        <a:graphic>
          <a:graphicData uri="http://schemas.openxmlformats.org/drawingml/2006/table">
            <a:tbl>
              <a:tblPr firstRow="1" bandRow="1">
                <a:tableStyleId>{5C22544A-7EE6-4342-B048-85BDC9FD1C3A}</a:tableStyleId>
              </a:tblPr>
              <a:tblGrid>
                <a:gridCol w="3675876">
                  <a:extLst>
                    <a:ext uri="{9D8B030D-6E8A-4147-A177-3AD203B41FA5}">
                      <a16:colId xmlns:a16="http://schemas.microsoft.com/office/drawing/2014/main" val="4063370649"/>
                    </a:ext>
                  </a:extLst>
                </a:gridCol>
                <a:gridCol w="2581488">
                  <a:extLst>
                    <a:ext uri="{9D8B030D-6E8A-4147-A177-3AD203B41FA5}">
                      <a16:colId xmlns:a16="http://schemas.microsoft.com/office/drawing/2014/main" val="1231789033"/>
                    </a:ext>
                  </a:extLst>
                </a:gridCol>
              </a:tblGrid>
              <a:tr h="837079">
                <a:tc>
                  <a:txBody>
                    <a:bodyPr/>
                    <a:lstStyle/>
                    <a:p>
                      <a:r>
                        <a:rPr lang="en-IN" dirty="0"/>
                        <a:t>Total students appeared </a:t>
                      </a:r>
                      <a:endParaRPr lang="en-US" dirty="0"/>
                    </a:p>
                  </a:txBody>
                  <a:tcPr/>
                </a:tc>
                <a:tc>
                  <a:txBody>
                    <a:bodyPr/>
                    <a:lstStyle/>
                    <a:p>
                      <a:r>
                        <a:rPr lang="en-IN" dirty="0"/>
                        <a:t>56</a:t>
                      </a:r>
                      <a:endParaRPr lang="en-US" dirty="0"/>
                    </a:p>
                  </a:txBody>
                  <a:tcPr/>
                </a:tc>
                <a:extLst>
                  <a:ext uri="{0D108BD9-81ED-4DB2-BD59-A6C34878D82A}">
                    <a16:rowId xmlns:a16="http://schemas.microsoft.com/office/drawing/2014/main" val="100827355"/>
                  </a:ext>
                </a:extLst>
              </a:tr>
              <a:tr h="837079">
                <a:tc>
                  <a:txBody>
                    <a:bodyPr/>
                    <a:lstStyle/>
                    <a:p>
                      <a:r>
                        <a:rPr lang="en-IN" dirty="0"/>
                        <a:t>Total students passed</a:t>
                      </a:r>
                    </a:p>
                  </a:txBody>
                  <a:tcPr/>
                </a:tc>
                <a:tc>
                  <a:txBody>
                    <a:bodyPr/>
                    <a:lstStyle/>
                    <a:p>
                      <a:r>
                        <a:rPr lang="en-IN" dirty="0"/>
                        <a:t>56</a:t>
                      </a:r>
                      <a:endParaRPr lang="en-US" dirty="0"/>
                    </a:p>
                  </a:txBody>
                  <a:tcPr/>
                </a:tc>
                <a:extLst>
                  <a:ext uri="{0D108BD9-81ED-4DB2-BD59-A6C34878D82A}">
                    <a16:rowId xmlns:a16="http://schemas.microsoft.com/office/drawing/2014/main" val="3521203924"/>
                  </a:ext>
                </a:extLst>
              </a:tr>
              <a:tr h="837079">
                <a:tc>
                  <a:txBody>
                    <a:bodyPr/>
                    <a:lstStyle/>
                    <a:p>
                      <a:r>
                        <a:rPr lang="en-IN" dirty="0"/>
                        <a:t>Result</a:t>
                      </a:r>
                      <a:endParaRPr lang="en-US" dirty="0"/>
                    </a:p>
                  </a:txBody>
                  <a:tcPr/>
                </a:tc>
                <a:tc>
                  <a:txBody>
                    <a:bodyPr/>
                    <a:lstStyle/>
                    <a:p>
                      <a:r>
                        <a:rPr lang="en-IN" dirty="0"/>
                        <a:t>100%</a:t>
                      </a:r>
                      <a:endParaRPr lang="en-US" dirty="0"/>
                    </a:p>
                  </a:txBody>
                  <a:tcPr/>
                </a:tc>
                <a:extLst>
                  <a:ext uri="{0D108BD9-81ED-4DB2-BD59-A6C34878D82A}">
                    <a16:rowId xmlns:a16="http://schemas.microsoft.com/office/drawing/2014/main" val="2774848414"/>
                  </a:ext>
                </a:extLst>
              </a:tr>
              <a:tr h="837079">
                <a:tc>
                  <a:txBody>
                    <a:bodyPr/>
                    <a:lstStyle/>
                    <a:p>
                      <a:r>
                        <a:rPr lang="en-IN" dirty="0"/>
                        <a:t>RANK HOLDERS</a:t>
                      </a:r>
                      <a:endParaRPr lang="en-US" dirty="0"/>
                    </a:p>
                  </a:txBody>
                  <a:tcPr/>
                </a:tc>
                <a:tc>
                  <a:txBody>
                    <a:bodyPr/>
                    <a:lstStyle/>
                    <a:p>
                      <a:endParaRPr lang="en-US" dirty="0"/>
                    </a:p>
                  </a:txBody>
                  <a:tcPr/>
                </a:tc>
                <a:extLst>
                  <a:ext uri="{0D108BD9-81ED-4DB2-BD59-A6C34878D82A}">
                    <a16:rowId xmlns:a16="http://schemas.microsoft.com/office/drawing/2014/main" val="3665293747"/>
                  </a:ext>
                </a:extLst>
              </a:tr>
              <a:tr h="837079">
                <a:tc>
                  <a:txBody>
                    <a:bodyPr/>
                    <a:lstStyle/>
                    <a:p>
                      <a:r>
                        <a:rPr lang="en-IN" dirty="0"/>
                        <a:t>1. </a:t>
                      </a:r>
                      <a:r>
                        <a:rPr lang="en-IN" dirty="0" err="1"/>
                        <a:t>Parth</a:t>
                      </a:r>
                      <a:r>
                        <a:rPr lang="en-IN" dirty="0"/>
                        <a:t> Joshi </a:t>
                      </a:r>
                      <a:endParaRPr lang="en-US" dirty="0"/>
                    </a:p>
                  </a:txBody>
                  <a:tcPr/>
                </a:tc>
                <a:tc>
                  <a:txBody>
                    <a:bodyPr/>
                    <a:lstStyle/>
                    <a:p>
                      <a:r>
                        <a:rPr lang="en-IN" dirty="0"/>
                        <a:t>96%</a:t>
                      </a:r>
                      <a:endParaRPr lang="en-US" dirty="0"/>
                    </a:p>
                  </a:txBody>
                  <a:tcPr/>
                </a:tc>
                <a:extLst>
                  <a:ext uri="{0D108BD9-81ED-4DB2-BD59-A6C34878D82A}">
                    <a16:rowId xmlns:a16="http://schemas.microsoft.com/office/drawing/2014/main" val="3003904364"/>
                  </a:ext>
                </a:extLst>
              </a:tr>
              <a:tr h="837079">
                <a:tc>
                  <a:txBody>
                    <a:bodyPr/>
                    <a:lstStyle/>
                    <a:p>
                      <a:r>
                        <a:rPr lang="en-IN" dirty="0"/>
                        <a:t>2. </a:t>
                      </a:r>
                      <a:r>
                        <a:rPr lang="en-IN" dirty="0" err="1"/>
                        <a:t>Akash</a:t>
                      </a:r>
                      <a:r>
                        <a:rPr lang="en-IN" dirty="0"/>
                        <a:t> Kumar </a:t>
                      </a:r>
                      <a:endParaRPr lang="en-US" dirty="0"/>
                    </a:p>
                  </a:txBody>
                  <a:tcPr/>
                </a:tc>
                <a:tc>
                  <a:txBody>
                    <a:bodyPr/>
                    <a:lstStyle/>
                    <a:p>
                      <a:r>
                        <a:rPr lang="en-IN" dirty="0"/>
                        <a:t>95%</a:t>
                      </a:r>
                      <a:endParaRPr lang="en-US" dirty="0"/>
                    </a:p>
                  </a:txBody>
                  <a:tcPr/>
                </a:tc>
                <a:extLst>
                  <a:ext uri="{0D108BD9-81ED-4DB2-BD59-A6C34878D82A}">
                    <a16:rowId xmlns:a16="http://schemas.microsoft.com/office/drawing/2014/main" val="1279579256"/>
                  </a:ext>
                </a:extLst>
              </a:tr>
              <a:tr h="837079">
                <a:tc>
                  <a:txBody>
                    <a:bodyPr/>
                    <a:lstStyle/>
                    <a:p>
                      <a:r>
                        <a:rPr lang="en-IN" dirty="0"/>
                        <a:t>3. </a:t>
                      </a:r>
                      <a:r>
                        <a:rPr lang="en-IN" dirty="0" err="1"/>
                        <a:t>Pratyush</a:t>
                      </a:r>
                      <a:r>
                        <a:rPr lang="en-IN" dirty="0"/>
                        <a:t> Singh</a:t>
                      </a:r>
                      <a:endParaRPr lang="en-US" dirty="0"/>
                    </a:p>
                  </a:txBody>
                  <a:tcPr/>
                </a:tc>
                <a:tc>
                  <a:txBody>
                    <a:bodyPr/>
                    <a:lstStyle/>
                    <a:p>
                      <a:r>
                        <a:rPr lang="en-IN" dirty="0"/>
                        <a:t>93%</a:t>
                      </a:r>
                      <a:endParaRPr lang="en-US" dirty="0"/>
                    </a:p>
                  </a:txBody>
                  <a:tcPr/>
                </a:tc>
                <a:extLst>
                  <a:ext uri="{0D108BD9-81ED-4DB2-BD59-A6C34878D82A}">
                    <a16:rowId xmlns:a16="http://schemas.microsoft.com/office/drawing/2014/main" val="1874286102"/>
                  </a:ext>
                </a:extLst>
              </a:tr>
            </a:tbl>
          </a:graphicData>
        </a:graphic>
      </p:graphicFrame>
      <p:sp>
        <p:nvSpPr>
          <p:cNvPr id="3" name="TextBox 2">
            <a:extLst>
              <a:ext uri="{FF2B5EF4-FFF2-40B4-BE49-F238E27FC236}">
                <a16:creationId xmlns:a16="http://schemas.microsoft.com/office/drawing/2014/main" id="{71FF9859-DD57-00F0-CB04-49B9A729E38B}"/>
              </a:ext>
            </a:extLst>
          </p:cNvPr>
          <p:cNvSpPr txBox="1"/>
          <p:nvPr/>
        </p:nvSpPr>
        <p:spPr>
          <a:xfrm>
            <a:off x="7315200" y="-3590365"/>
            <a:ext cx="1828800" cy="646331"/>
          </a:xfrm>
          <a:prstGeom prst="rect">
            <a:avLst/>
          </a:prstGeom>
          <a:noFill/>
        </p:spPr>
        <p:txBody>
          <a:bodyPr wrap="square" rtlCol="0">
            <a:spAutoFit/>
          </a:bodyPr>
          <a:lstStyle/>
          <a:p>
            <a:pPr algn="l"/>
            <a:r>
              <a:rPr lang="en-IN" dirty="0"/>
              <a:t>CBSE CLASS XRESULT</a:t>
            </a:r>
            <a:endParaRPr lang="en-US" dirty="0"/>
          </a:p>
        </p:txBody>
      </p:sp>
      <p:sp>
        <p:nvSpPr>
          <p:cNvPr id="4" name="TextBox 3">
            <a:extLst>
              <a:ext uri="{FF2B5EF4-FFF2-40B4-BE49-F238E27FC236}">
                <a16:creationId xmlns:a16="http://schemas.microsoft.com/office/drawing/2014/main" id="{ADEBAF51-A7D2-1119-C158-E57B09128FF7}"/>
              </a:ext>
            </a:extLst>
          </p:cNvPr>
          <p:cNvSpPr txBox="1"/>
          <p:nvPr/>
        </p:nvSpPr>
        <p:spPr>
          <a:xfrm>
            <a:off x="2577353" y="143437"/>
            <a:ext cx="3240741" cy="954107"/>
          </a:xfrm>
          <a:prstGeom prst="rect">
            <a:avLst/>
          </a:prstGeom>
          <a:noFill/>
        </p:spPr>
        <p:txBody>
          <a:bodyPr wrap="square" rtlCol="0">
            <a:spAutoFit/>
          </a:bodyPr>
          <a:lstStyle/>
          <a:p>
            <a:pPr algn="ctr"/>
            <a:r>
              <a:rPr lang="en-IN" sz="2800" b="1" u="sng" dirty="0"/>
              <a:t>CBSE CLASS X RESULT</a:t>
            </a:r>
            <a:endParaRPr lang="en-US" sz="2800" b="1" u="sng" dirty="0"/>
          </a:p>
        </p:txBody>
      </p:sp>
    </p:spTree>
    <p:extLst>
      <p:ext uri="{BB962C8B-B14F-4D97-AF65-F5344CB8AC3E}">
        <p14:creationId xmlns:p14="http://schemas.microsoft.com/office/powerpoint/2010/main" val="1604801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25AF74DA-23E1-1FBC-69E5-37FA872449BB}"/>
              </a:ext>
            </a:extLst>
          </p:cNvPr>
          <p:cNvGraphicFramePr>
            <a:graphicFrameLocks noGrp="1"/>
          </p:cNvGraphicFramePr>
          <p:nvPr>
            <p:extLst>
              <p:ext uri="{D42A27DB-BD31-4B8C-83A1-F6EECF244321}">
                <p14:modId xmlns:p14="http://schemas.microsoft.com/office/powerpoint/2010/main" val="2276530675"/>
              </p:ext>
            </p:extLst>
          </p:nvPr>
        </p:nvGraphicFramePr>
        <p:xfrm>
          <a:off x="2447364" y="-45720"/>
          <a:ext cx="6664976" cy="7315200"/>
        </p:xfrm>
        <a:graphic>
          <a:graphicData uri="http://schemas.openxmlformats.org/drawingml/2006/table">
            <a:tbl>
              <a:tblPr firstRow="1" bandRow="1">
                <a:tableStyleId>{5C22544A-7EE6-4342-B048-85BDC9FD1C3A}</a:tableStyleId>
              </a:tblPr>
              <a:tblGrid>
                <a:gridCol w="1670368">
                  <a:extLst>
                    <a:ext uri="{9D8B030D-6E8A-4147-A177-3AD203B41FA5}">
                      <a16:colId xmlns:a16="http://schemas.microsoft.com/office/drawing/2014/main" val="2600147799"/>
                    </a:ext>
                  </a:extLst>
                </a:gridCol>
                <a:gridCol w="2907025">
                  <a:extLst>
                    <a:ext uri="{9D8B030D-6E8A-4147-A177-3AD203B41FA5}">
                      <a16:colId xmlns:a16="http://schemas.microsoft.com/office/drawing/2014/main" val="3975414912"/>
                    </a:ext>
                  </a:extLst>
                </a:gridCol>
                <a:gridCol w="2087583">
                  <a:extLst>
                    <a:ext uri="{9D8B030D-6E8A-4147-A177-3AD203B41FA5}">
                      <a16:colId xmlns:a16="http://schemas.microsoft.com/office/drawing/2014/main" val="308985733"/>
                    </a:ext>
                  </a:extLst>
                </a:gridCol>
              </a:tblGrid>
              <a:tr h="314708">
                <a:tc>
                  <a:txBody>
                    <a:bodyPr/>
                    <a:lstStyle/>
                    <a:p>
                      <a:r>
                        <a:rPr lang="en-IN" dirty="0"/>
                        <a:t>Subject</a:t>
                      </a:r>
                      <a:endParaRPr lang="en-US" dirty="0"/>
                    </a:p>
                  </a:txBody>
                  <a:tcPr/>
                </a:tc>
                <a:tc>
                  <a:txBody>
                    <a:bodyPr/>
                    <a:lstStyle/>
                    <a:p>
                      <a:r>
                        <a:rPr lang="en-IN" dirty="0"/>
                        <a:t>Name</a:t>
                      </a:r>
                      <a:endParaRPr lang="en-US" dirty="0"/>
                    </a:p>
                  </a:txBody>
                  <a:tcPr/>
                </a:tc>
                <a:tc>
                  <a:txBody>
                    <a:bodyPr/>
                    <a:lstStyle/>
                    <a:p>
                      <a:r>
                        <a:rPr lang="en-IN" dirty="0"/>
                        <a:t>Percentage </a:t>
                      </a:r>
                      <a:endParaRPr lang="en-US" dirty="0"/>
                    </a:p>
                  </a:txBody>
                  <a:tcPr/>
                </a:tc>
                <a:extLst>
                  <a:ext uri="{0D108BD9-81ED-4DB2-BD59-A6C34878D82A}">
                    <a16:rowId xmlns:a16="http://schemas.microsoft.com/office/drawing/2014/main" val="2992114626"/>
                  </a:ext>
                </a:extLst>
              </a:tr>
              <a:tr h="314708">
                <a:tc>
                  <a:txBody>
                    <a:bodyPr/>
                    <a:lstStyle/>
                    <a:p>
                      <a:r>
                        <a:rPr lang="en-IN" dirty="0"/>
                        <a:t>English </a:t>
                      </a:r>
                      <a:endParaRPr lang="en-US" dirty="0"/>
                    </a:p>
                  </a:txBody>
                  <a:tcPr/>
                </a:tc>
                <a:tc>
                  <a:txBody>
                    <a:bodyPr/>
                    <a:lstStyle/>
                    <a:p>
                      <a:r>
                        <a:rPr lang="en-IN" dirty="0"/>
                        <a:t>Aryan </a:t>
                      </a:r>
                      <a:r>
                        <a:rPr lang="en-IN" dirty="0" err="1"/>
                        <a:t>Jagtap</a:t>
                      </a:r>
                      <a:r>
                        <a:rPr lang="en-IN" dirty="0"/>
                        <a:t> </a:t>
                      </a:r>
                      <a:endParaRPr lang="en-US" dirty="0"/>
                    </a:p>
                  </a:txBody>
                  <a:tcPr/>
                </a:tc>
                <a:tc>
                  <a:txBody>
                    <a:bodyPr/>
                    <a:lstStyle/>
                    <a:p>
                      <a:r>
                        <a:rPr lang="en-IN" dirty="0"/>
                        <a:t>97</a:t>
                      </a:r>
                      <a:endParaRPr lang="en-US" dirty="0"/>
                    </a:p>
                  </a:txBody>
                  <a:tcPr/>
                </a:tc>
                <a:extLst>
                  <a:ext uri="{0D108BD9-81ED-4DB2-BD59-A6C34878D82A}">
                    <a16:rowId xmlns:a16="http://schemas.microsoft.com/office/drawing/2014/main" val="3668734899"/>
                  </a:ext>
                </a:extLst>
              </a:tr>
              <a:tr h="314708">
                <a:tc>
                  <a:txBody>
                    <a:bodyPr/>
                    <a:lstStyle/>
                    <a:p>
                      <a:endParaRPr lang="en-US" dirty="0"/>
                    </a:p>
                  </a:txBody>
                  <a:tcPr/>
                </a:tc>
                <a:tc>
                  <a:txBody>
                    <a:bodyPr/>
                    <a:lstStyle/>
                    <a:p>
                      <a:r>
                        <a:rPr lang="en-IN" dirty="0" err="1"/>
                        <a:t>Smriti</a:t>
                      </a:r>
                      <a:r>
                        <a:rPr lang="en-IN" dirty="0"/>
                        <a:t>  </a:t>
                      </a:r>
                      <a:r>
                        <a:rPr lang="en-IN" dirty="0" err="1"/>
                        <a:t>Kumari</a:t>
                      </a:r>
                      <a:r>
                        <a:rPr lang="en-IN" dirty="0"/>
                        <a:t> </a:t>
                      </a:r>
                      <a:endParaRPr lang="en-US" dirty="0"/>
                    </a:p>
                  </a:txBody>
                  <a:tcPr/>
                </a:tc>
                <a:tc>
                  <a:txBody>
                    <a:bodyPr/>
                    <a:lstStyle/>
                    <a:p>
                      <a:r>
                        <a:rPr lang="en-IN" dirty="0"/>
                        <a:t>97</a:t>
                      </a:r>
                      <a:endParaRPr lang="en-US" dirty="0"/>
                    </a:p>
                  </a:txBody>
                  <a:tcPr/>
                </a:tc>
                <a:extLst>
                  <a:ext uri="{0D108BD9-81ED-4DB2-BD59-A6C34878D82A}">
                    <a16:rowId xmlns:a16="http://schemas.microsoft.com/office/drawing/2014/main" val="1484885191"/>
                  </a:ext>
                </a:extLst>
              </a:tr>
              <a:tr h="314708">
                <a:tc>
                  <a:txBody>
                    <a:bodyPr/>
                    <a:lstStyle/>
                    <a:p>
                      <a:pPr algn="ctr"/>
                      <a:endParaRPr lang="en-US" dirty="0"/>
                    </a:p>
                  </a:txBody>
                  <a:tcPr/>
                </a:tc>
                <a:tc>
                  <a:txBody>
                    <a:bodyPr/>
                    <a:lstStyle/>
                    <a:p>
                      <a:r>
                        <a:rPr lang="en-IN" dirty="0" err="1"/>
                        <a:t>Purva</a:t>
                      </a:r>
                      <a:r>
                        <a:rPr lang="en-IN" dirty="0"/>
                        <a:t> </a:t>
                      </a:r>
                      <a:r>
                        <a:rPr lang="en-IN" dirty="0" err="1"/>
                        <a:t>Mahit</a:t>
                      </a:r>
                      <a:r>
                        <a:rPr lang="en-IN" dirty="0"/>
                        <a:t> </a:t>
                      </a:r>
                      <a:endParaRPr lang="en-US" dirty="0"/>
                    </a:p>
                  </a:txBody>
                  <a:tcPr/>
                </a:tc>
                <a:tc>
                  <a:txBody>
                    <a:bodyPr/>
                    <a:lstStyle/>
                    <a:p>
                      <a:r>
                        <a:rPr lang="en-IN" dirty="0"/>
                        <a:t>96</a:t>
                      </a:r>
                      <a:endParaRPr lang="en-US" dirty="0"/>
                    </a:p>
                  </a:txBody>
                  <a:tcPr/>
                </a:tc>
                <a:extLst>
                  <a:ext uri="{0D108BD9-81ED-4DB2-BD59-A6C34878D82A}">
                    <a16:rowId xmlns:a16="http://schemas.microsoft.com/office/drawing/2014/main" val="4205388367"/>
                  </a:ext>
                </a:extLst>
              </a:tr>
              <a:tr h="314708">
                <a:tc>
                  <a:txBody>
                    <a:bodyPr/>
                    <a:lstStyle/>
                    <a:p>
                      <a:pPr algn="ctr"/>
                      <a:endParaRPr lang="en-US" dirty="0"/>
                    </a:p>
                  </a:txBody>
                  <a:tcPr/>
                </a:tc>
                <a:tc>
                  <a:txBody>
                    <a:bodyPr/>
                    <a:lstStyle/>
                    <a:p>
                      <a:r>
                        <a:rPr lang="en-IN" dirty="0" err="1"/>
                        <a:t>Sneha</a:t>
                      </a:r>
                      <a:r>
                        <a:rPr lang="en-IN" dirty="0"/>
                        <a:t> </a:t>
                      </a:r>
                      <a:r>
                        <a:rPr lang="en-IN" dirty="0" err="1"/>
                        <a:t>Jha</a:t>
                      </a:r>
                      <a:r>
                        <a:rPr lang="en-IN" dirty="0"/>
                        <a:t> </a:t>
                      </a:r>
                      <a:endParaRPr lang="en-US" dirty="0"/>
                    </a:p>
                  </a:txBody>
                  <a:tcPr/>
                </a:tc>
                <a:tc>
                  <a:txBody>
                    <a:bodyPr/>
                    <a:lstStyle/>
                    <a:p>
                      <a:r>
                        <a:rPr lang="en-IN" dirty="0"/>
                        <a:t>96</a:t>
                      </a:r>
                      <a:endParaRPr lang="en-US" dirty="0"/>
                    </a:p>
                  </a:txBody>
                  <a:tcPr/>
                </a:tc>
                <a:extLst>
                  <a:ext uri="{0D108BD9-81ED-4DB2-BD59-A6C34878D82A}">
                    <a16:rowId xmlns:a16="http://schemas.microsoft.com/office/drawing/2014/main" val="1419373130"/>
                  </a:ext>
                </a:extLst>
              </a:tr>
              <a:tr h="314708">
                <a:tc>
                  <a:txBody>
                    <a:bodyPr/>
                    <a:lstStyle/>
                    <a:p>
                      <a:r>
                        <a:rPr lang="en-IN" dirty="0"/>
                        <a:t>Physics </a:t>
                      </a:r>
                      <a:endParaRPr lang="en-US" dirty="0"/>
                    </a:p>
                  </a:txBody>
                  <a:tcPr/>
                </a:tc>
                <a:tc>
                  <a:txBody>
                    <a:bodyPr/>
                    <a:lstStyle/>
                    <a:p>
                      <a:r>
                        <a:rPr lang="en-IN" dirty="0" err="1"/>
                        <a:t>Atharva</a:t>
                      </a:r>
                      <a:r>
                        <a:rPr lang="en-IN" dirty="0"/>
                        <a:t> </a:t>
                      </a:r>
                      <a:r>
                        <a:rPr lang="en-IN" dirty="0" err="1"/>
                        <a:t>Thite</a:t>
                      </a:r>
                      <a:r>
                        <a:rPr lang="en-IN" dirty="0"/>
                        <a:t> </a:t>
                      </a:r>
                      <a:endParaRPr lang="en-US" dirty="0"/>
                    </a:p>
                  </a:txBody>
                  <a:tcPr/>
                </a:tc>
                <a:tc>
                  <a:txBody>
                    <a:bodyPr/>
                    <a:lstStyle/>
                    <a:p>
                      <a:r>
                        <a:rPr lang="en-IN" dirty="0"/>
                        <a:t>95 </a:t>
                      </a:r>
                      <a:endParaRPr lang="en-US" dirty="0"/>
                    </a:p>
                  </a:txBody>
                  <a:tcPr/>
                </a:tc>
                <a:extLst>
                  <a:ext uri="{0D108BD9-81ED-4DB2-BD59-A6C34878D82A}">
                    <a16:rowId xmlns:a16="http://schemas.microsoft.com/office/drawing/2014/main" val="528784644"/>
                  </a:ext>
                </a:extLst>
              </a:tr>
              <a:tr h="314708">
                <a:tc>
                  <a:txBody>
                    <a:bodyPr/>
                    <a:lstStyle/>
                    <a:p>
                      <a:endParaRPr lang="en-US" dirty="0"/>
                    </a:p>
                  </a:txBody>
                  <a:tcPr/>
                </a:tc>
                <a:tc>
                  <a:txBody>
                    <a:bodyPr/>
                    <a:lstStyle/>
                    <a:p>
                      <a:r>
                        <a:rPr lang="en-IN" dirty="0"/>
                        <a:t>Aryan </a:t>
                      </a:r>
                      <a:r>
                        <a:rPr lang="en-IN" dirty="0" err="1"/>
                        <a:t>Jagtap</a:t>
                      </a:r>
                      <a:r>
                        <a:rPr lang="en-IN" dirty="0"/>
                        <a:t> </a:t>
                      </a:r>
                      <a:endParaRPr lang="en-US" dirty="0"/>
                    </a:p>
                  </a:txBody>
                  <a:tcPr/>
                </a:tc>
                <a:tc>
                  <a:txBody>
                    <a:bodyPr/>
                    <a:lstStyle/>
                    <a:p>
                      <a:r>
                        <a:rPr lang="en-IN" dirty="0"/>
                        <a:t>94</a:t>
                      </a:r>
                      <a:endParaRPr lang="en-US" dirty="0"/>
                    </a:p>
                  </a:txBody>
                  <a:tcPr/>
                </a:tc>
                <a:extLst>
                  <a:ext uri="{0D108BD9-81ED-4DB2-BD59-A6C34878D82A}">
                    <a16:rowId xmlns:a16="http://schemas.microsoft.com/office/drawing/2014/main" val="3918114909"/>
                  </a:ext>
                </a:extLst>
              </a:tr>
              <a:tr h="314708">
                <a:tc>
                  <a:txBody>
                    <a:bodyPr/>
                    <a:lstStyle/>
                    <a:p>
                      <a:endParaRPr lang="en-US" dirty="0"/>
                    </a:p>
                  </a:txBody>
                  <a:tcPr/>
                </a:tc>
                <a:tc>
                  <a:txBody>
                    <a:bodyPr/>
                    <a:lstStyle/>
                    <a:p>
                      <a:r>
                        <a:rPr lang="en-IN" dirty="0" err="1"/>
                        <a:t>Piyush</a:t>
                      </a:r>
                      <a:r>
                        <a:rPr lang="en-IN" dirty="0"/>
                        <a:t> </a:t>
                      </a:r>
                      <a:r>
                        <a:rPr lang="en-IN" dirty="0" err="1"/>
                        <a:t>Bharshing</a:t>
                      </a:r>
                      <a:endParaRPr lang="en-US" dirty="0"/>
                    </a:p>
                  </a:txBody>
                  <a:tcPr/>
                </a:tc>
                <a:tc>
                  <a:txBody>
                    <a:bodyPr/>
                    <a:lstStyle/>
                    <a:p>
                      <a:r>
                        <a:rPr lang="en-IN" dirty="0"/>
                        <a:t>94</a:t>
                      </a:r>
                      <a:endParaRPr lang="en-US" dirty="0"/>
                    </a:p>
                  </a:txBody>
                  <a:tcPr/>
                </a:tc>
                <a:extLst>
                  <a:ext uri="{0D108BD9-81ED-4DB2-BD59-A6C34878D82A}">
                    <a16:rowId xmlns:a16="http://schemas.microsoft.com/office/drawing/2014/main" val="4289646940"/>
                  </a:ext>
                </a:extLst>
              </a:tr>
              <a:tr h="314708">
                <a:tc>
                  <a:txBody>
                    <a:bodyPr/>
                    <a:lstStyle/>
                    <a:p>
                      <a:endParaRPr lang="en-US" dirty="0"/>
                    </a:p>
                  </a:txBody>
                  <a:tcPr/>
                </a:tc>
                <a:tc>
                  <a:txBody>
                    <a:bodyPr/>
                    <a:lstStyle/>
                    <a:p>
                      <a:r>
                        <a:rPr lang="en-IN" dirty="0" err="1"/>
                        <a:t>Sooraj</a:t>
                      </a:r>
                      <a:r>
                        <a:rPr lang="en-IN" dirty="0"/>
                        <a:t> Mohan </a:t>
                      </a:r>
                      <a:endParaRPr lang="en-US" dirty="0"/>
                    </a:p>
                  </a:txBody>
                  <a:tcPr/>
                </a:tc>
                <a:tc>
                  <a:txBody>
                    <a:bodyPr/>
                    <a:lstStyle/>
                    <a:p>
                      <a:r>
                        <a:rPr lang="en-IN" dirty="0"/>
                        <a:t>94</a:t>
                      </a:r>
                      <a:endParaRPr lang="en-US" dirty="0"/>
                    </a:p>
                  </a:txBody>
                  <a:tcPr/>
                </a:tc>
                <a:extLst>
                  <a:ext uri="{0D108BD9-81ED-4DB2-BD59-A6C34878D82A}">
                    <a16:rowId xmlns:a16="http://schemas.microsoft.com/office/drawing/2014/main" val="2098042914"/>
                  </a:ext>
                </a:extLst>
              </a:tr>
              <a:tr h="314708">
                <a:tc>
                  <a:txBody>
                    <a:bodyPr/>
                    <a:lstStyle/>
                    <a:p>
                      <a:r>
                        <a:rPr lang="en-IN" dirty="0"/>
                        <a:t>Chemistry </a:t>
                      </a:r>
                      <a:endParaRPr lang="en-US" dirty="0"/>
                    </a:p>
                  </a:txBody>
                  <a:tcPr/>
                </a:tc>
                <a:tc>
                  <a:txBody>
                    <a:bodyPr/>
                    <a:lstStyle/>
                    <a:p>
                      <a:r>
                        <a:rPr lang="en-IN" dirty="0"/>
                        <a:t>Aryan </a:t>
                      </a:r>
                      <a:r>
                        <a:rPr lang="en-IN" dirty="0" err="1"/>
                        <a:t>Jagtap</a:t>
                      </a:r>
                      <a:r>
                        <a:rPr lang="en-IN" dirty="0"/>
                        <a:t> </a:t>
                      </a:r>
                      <a:endParaRPr lang="en-US" dirty="0"/>
                    </a:p>
                  </a:txBody>
                  <a:tcPr/>
                </a:tc>
                <a:tc>
                  <a:txBody>
                    <a:bodyPr/>
                    <a:lstStyle/>
                    <a:p>
                      <a:r>
                        <a:rPr lang="en-IN" dirty="0"/>
                        <a:t>95</a:t>
                      </a:r>
                      <a:endParaRPr lang="en-US" dirty="0"/>
                    </a:p>
                  </a:txBody>
                  <a:tcPr/>
                </a:tc>
                <a:extLst>
                  <a:ext uri="{0D108BD9-81ED-4DB2-BD59-A6C34878D82A}">
                    <a16:rowId xmlns:a16="http://schemas.microsoft.com/office/drawing/2014/main" val="1369698435"/>
                  </a:ext>
                </a:extLst>
              </a:tr>
              <a:tr h="314708">
                <a:tc>
                  <a:txBody>
                    <a:bodyPr/>
                    <a:lstStyle/>
                    <a:p>
                      <a:endParaRPr lang="en-US" dirty="0"/>
                    </a:p>
                  </a:txBody>
                  <a:tcPr/>
                </a:tc>
                <a:tc>
                  <a:txBody>
                    <a:bodyPr/>
                    <a:lstStyle/>
                    <a:p>
                      <a:r>
                        <a:rPr lang="en-IN" dirty="0" err="1"/>
                        <a:t>Atharva</a:t>
                      </a:r>
                      <a:r>
                        <a:rPr lang="en-IN" dirty="0"/>
                        <a:t>  </a:t>
                      </a:r>
                      <a:r>
                        <a:rPr lang="en-IN" dirty="0" err="1"/>
                        <a:t>Thite</a:t>
                      </a:r>
                      <a:r>
                        <a:rPr lang="en-IN" dirty="0"/>
                        <a:t> </a:t>
                      </a:r>
                      <a:endParaRPr lang="en-US" dirty="0"/>
                    </a:p>
                  </a:txBody>
                  <a:tcPr/>
                </a:tc>
                <a:tc>
                  <a:txBody>
                    <a:bodyPr/>
                    <a:lstStyle/>
                    <a:p>
                      <a:r>
                        <a:rPr lang="en-IN" dirty="0"/>
                        <a:t>95</a:t>
                      </a:r>
                      <a:endParaRPr lang="en-US" dirty="0"/>
                    </a:p>
                  </a:txBody>
                  <a:tcPr/>
                </a:tc>
                <a:extLst>
                  <a:ext uri="{0D108BD9-81ED-4DB2-BD59-A6C34878D82A}">
                    <a16:rowId xmlns:a16="http://schemas.microsoft.com/office/drawing/2014/main" val="3562143225"/>
                  </a:ext>
                </a:extLst>
              </a:tr>
              <a:tr h="314708">
                <a:tc>
                  <a:txBody>
                    <a:bodyPr/>
                    <a:lstStyle/>
                    <a:p>
                      <a:endParaRPr lang="en-US" dirty="0"/>
                    </a:p>
                  </a:txBody>
                  <a:tcPr/>
                </a:tc>
                <a:tc>
                  <a:txBody>
                    <a:bodyPr/>
                    <a:lstStyle/>
                    <a:p>
                      <a:r>
                        <a:rPr lang="en-IN" dirty="0" err="1"/>
                        <a:t>Purva</a:t>
                      </a:r>
                      <a:r>
                        <a:rPr lang="en-IN" dirty="0"/>
                        <a:t> </a:t>
                      </a:r>
                      <a:r>
                        <a:rPr lang="en-IN" dirty="0" err="1"/>
                        <a:t>Mahit</a:t>
                      </a:r>
                      <a:r>
                        <a:rPr lang="en-IN" dirty="0"/>
                        <a:t> </a:t>
                      </a:r>
                      <a:endParaRPr lang="en-US" dirty="0"/>
                    </a:p>
                  </a:txBody>
                  <a:tcPr/>
                </a:tc>
                <a:tc>
                  <a:txBody>
                    <a:bodyPr/>
                    <a:lstStyle/>
                    <a:p>
                      <a:r>
                        <a:rPr lang="en-IN" dirty="0"/>
                        <a:t>95</a:t>
                      </a:r>
                      <a:endParaRPr lang="en-US" dirty="0"/>
                    </a:p>
                  </a:txBody>
                  <a:tcPr/>
                </a:tc>
                <a:extLst>
                  <a:ext uri="{0D108BD9-81ED-4DB2-BD59-A6C34878D82A}">
                    <a16:rowId xmlns:a16="http://schemas.microsoft.com/office/drawing/2014/main" val="4239202385"/>
                  </a:ext>
                </a:extLst>
              </a:tr>
              <a:tr h="314708">
                <a:tc>
                  <a:txBody>
                    <a:bodyPr/>
                    <a:lstStyle/>
                    <a:p>
                      <a:endParaRPr lang="en-US" dirty="0"/>
                    </a:p>
                  </a:txBody>
                  <a:tcPr/>
                </a:tc>
                <a:tc>
                  <a:txBody>
                    <a:bodyPr/>
                    <a:lstStyle/>
                    <a:p>
                      <a:r>
                        <a:rPr lang="en-IN" dirty="0" err="1"/>
                        <a:t>Sooraj</a:t>
                      </a:r>
                      <a:r>
                        <a:rPr lang="en-IN" dirty="0"/>
                        <a:t> Mohan </a:t>
                      </a:r>
                      <a:endParaRPr lang="en-US" dirty="0"/>
                    </a:p>
                  </a:txBody>
                  <a:tcPr/>
                </a:tc>
                <a:tc>
                  <a:txBody>
                    <a:bodyPr/>
                    <a:lstStyle/>
                    <a:p>
                      <a:r>
                        <a:rPr lang="en-IN" dirty="0"/>
                        <a:t>94</a:t>
                      </a:r>
                      <a:endParaRPr lang="en-US" dirty="0"/>
                    </a:p>
                  </a:txBody>
                  <a:tcPr/>
                </a:tc>
                <a:extLst>
                  <a:ext uri="{0D108BD9-81ED-4DB2-BD59-A6C34878D82A}">
                    <a16:rowId xmlns:a16="http://schemas.microsoft.com/office/drawing/2014/main" val="3617471884"/>
                  </a:ext>
                </a:extLst>
              </a:tr>
              <a:tr h="314708">
                <a:tc>
                  <a:txBody>
                    <a:bodyPr/>
                    <a:lstStyle/>
                    <a:p>
                      <a:r>
                        <a:rPr lang="en-IN" dirty="0"/>
                        <a:t>Math/Biology </a:t>
                      </a:r>
                      <a:endParaRPr lang="en-US" dirty="0"/>
                    </a:p>
                  </a:txBody>
                  <a:tcPr/>
                </a:tc>
                <a:tc>
                  <a:txBody>
                    <a:bodyPr/>
                    <a:lstStyle/>
                    <a:p>
                      <a:r>
                        <a:rPr lang="en-IN" dirty="0" err="1"/>
                        <a:t>Athavale</a:t>
                      </a:r>
                      <a:r>
                        <a:rPr lang="en-IN" dirty="0"/>
                        <a:t> </a:t>
                      </a:r>
                      <a:r>
                        <a:rPr lang="en-IN" dirty="0" err="1"/>
                        <a:t>Thite</a:t>
                      </a:r>
                      <a:r>
                        <a:rPr lang="en-IN" dirty="0"/>
                        <a:t> </a:t>
                      </a:r>
                      <a:endParaRPr lang="en-US" dirty="0"/>
                    </a:p>
                  </a:txBody>
                  <a:tcPr/>
                </a:tc>
                <a:tc>
                  <a:txBody>
                    <a:bodyPr/>
                    <a:lstStyle/>
                    <a:p>
                      <a:r>
                        <a:rPr lang="en-IN" dirty="0"/>
                        <a:t>95</a:t>
                      </a:r>
                      <a:endParaRPr lang="en-US" dirty="0"/>
                    </a:p>
                  </a:txBody>
                  <a:tcPr/>
                </a:tc>
                <a:extLst>
                  <a:ext uri="{0D108BD9-81ED-4DB2-BD59-A6C34878D82A}">
                    <a16:rowId xmlns:a16="http://schemas.microsoft.com/office/drawing/2014/main" val="1451523182"/>
                  </a:ext>
                </a:extLst>
              </a:tr>
              <a:tr h="314708">
                <a:tc>
                  <a:txBody>
                    <a:bodyPr/>
                    <a:lstStyle/>
                    <a:p>
                      <a:endParaRPr lang="en-US" dirty="0"/>
                    </a:p>
                  </a:txBody>
                  <a:tcPr/>
                </a:tc>
                <a:tc>
                  <a:txBody>
                    <a:bodyPr/>
                    <a:lstStyle/>
                    <a:p>
                      <a:r>
                        <a:rPr lang="en-IN" dirty="0" err="1"/>
                        <a:t>Piyush</a:t>
                      </a:r>
                      <a:r>
                        <a:rPr lang="en-IN" dirty="0"/>
                        <a:t> </a:t>
                      </a:r>
                      <a:r>
                        <a:rPr lang="en-IN" dirty="0" err="1"/>
                        <a:t>Bharshing</a:t>
                      </a:r>
                      <a:endParaRPr lang="en-US" dirty="0"/>
                    </a:p>
                  </a:txBody>
                  <a:tcPr/>
                </a:tc>
                <a:tc>
                  <a:txBody>
                    <a:bodyPr/>
                    <a:lstStyle/>
                    <a:p>
                      <a:r>
                        <a:rPr lang="en-IN" dirty="0"/>
                        <a:t>92</a:t>
                      </a:r>
                      <a:endParaRPr lang="en-US" dirty="0"/>
                    </a:p>
                  </a:txBody>
                  <a:tcPr/>
                </a:tc>
                <a:extLst>
                  <a:ext uri="{0D108BD9-81ED-4DB2-BD59-A6C34878D82A}">
                    <a16:rowId xmlns:a16="http://schemas.microsoft.com/office/drawing/2014/main" val="18452646"/>
                  </a:ext>
                </a:extLst>
              </a:tr>
              <a:tr h="314708">
                <a:tc>
                  <a:txBody>
                    <a:bodyPr/>
                    <a:lstStyle/>
                    <a:p>
                      <a:r>
                        <a:rPr lang="en-IN" dirty="0"/>
                        <a:t>SST</a:t>
                      </a:r>
                      <a:endParaRPr lang="en-US" dirty="0"/>
                    </a:p>
                  </a:txBody>
                  <a:tcPr/>
                </a:tc>
                <a:tc>
                  <a:txBody>
                    <a:bodyPr/>
                    <a:lstStyle/>
                    <a:p>
                      <a:r>
                        <a:rPr lang="en-IN" dirty="0" err="1"/>
                        <a:t>Sneha</a:t>
                      </a:r>
                      <a:r>
                        <a:rPr lang="en-IN" dirty="0"/>
                        <a:t> </a:t>
                      </a:r>
                      <a:r>
                        <a:rPr lang="en-IN" dirty="0" err="1"/>
                        <a:t>Jha</a:t>
                      </a:r>
                      <a:endParaRPr lang="en-US" dirty="0"/>
                    </a:p>
                  </a:txBody>
                  <a:tcPr/>
                </a:tc>
                <a:tc>
                  <a:txBody>
                    <a:bodyPr/>
                    <a:lstStyle/>
                    <a:p>
                      <a:r>
                        <a:rPr lang="en-IN" dirty="0"/>
                        <a:t>88</a:t>
                      </a:r>
                      <a:endParaRPr lang="en-US" dirty="0"/>
                    </a:p>
                  </a:txBody>
                  <a:tcPr/>
                </a:tc>
                <a:extLst>
                  <a:ext uri="{0D108BD9-81ED-4DB2-BD59-A6C34878D82A}">
                    <a16:rowId xmlns:a16="http://schemas.microsoft.com/office/drawing/2014/main" val="3821122888"/>
                  </a:ext>
                </a:extLst>
              </a:tr>
              <a:tr h="314708">
                <a:tc>
                  <a:txBody>
                    <a:bodyPr/>
                    <a:lstStyle/>
                    <a:p>
                      <a:endParaRPr lang="en-US" dirty="0"/>
                    </a:p>
                  </a:txBody>
                  <a:tcPr/>
                </a:tc>
                <a:tc>
                  <a:txBody>
                    <a:bodyPr/>
                    <a:lstStyle/>
                    <a:p>
                      <a:r>
                        <a:rPr lang="en-IN" dirty="0" err="1"/>
                        <a:t>Atharva</a:t>
                      </a:r>
                      <a:r>
                        <a:rPr lang="en-IN" dirty="0"/>
                        <a:t> </a:t>
                      </a:r>
                      <a:r>
                        <a:rPr lang="en-IN" dirty="0" err="1"/>
                        <a:t>Thite</a:t>
                      </a:r>
                      <a:r>
                        <a:rPr lang="en-IN" dirty="0"/>
                        <a:t> </a:t>
                      </a:r>
                      <a:endParaRPr lang="en-US" dirty="0"/>
                    </a:p>
                  </a:txBody>
                  <a:tcPr/>
                </a:tc>
                <a:tc>
                  <a:txBody>
                    <a:bodyPr/>
                    <a:lstStyle/>
                    <a:p>
                      <a:r>
                        <a:rPr lang="en-IN" dirty="0"/>
                        <a:t>99</a:t>
                      </a:r>
                      <a:endParaRPr lang="en-US" dirty="0"/>
                    </a:p>
                  </a:txBody>
                  <a:tcPr/>
                </a:tc>
                <a:extLst>
                  <a:ext uri="{0D108BD9-81ED-4DB2-BD59-A6C34878D82A}">
                    <a16:rowId xmlns:a16="http://schemas.microsoft.com/office/drawing/2014/main" val="3996129623"/>
                  </a:ext>
                </a:extLst>
              </a:tr>
              <a:tr h="314708">
                <a:tc>
                  <a:txBody>
                    <a:bodyPr/>
                    <a:lstStyle/>
                    <a:p>
                      <a:endParaRPr lang="en-US" dirty="0"/>
                    </a:p>
                  </a:txBody>
                  <a:tcPr/>
                </a:tc>
                <a:tc>
                  <a:txBody>
                    <a:bodyPr/>
                    <a:lstStyle/>
                    <a:p>
                      <a:r>
                        <a:rPr lang="en-IN" dirty="0" err="1"/>
                        <a:t>Piyush</a:t>
                      </a:r>
                      <a:r>
                        <a:rPr lang="en-IN" dirty="0"/>
                        <a:t> </a:t>
                      </a:r>
                      <a:r>
                        <a:rPr lang="en-IN" dirty="0" err="1"/>
                        <a:t>Bharshing</a:t>
                      </a:r>
                      <a:endParaRPr lang="en-US" dirty="0"/>
                    </a:p>
                  </a:txBody>
                  <a:tcPr/>
                </a:tc>
                <a:tc>
                  <a:txBody>
                    <a:bodyPr/>
                    <a:lstStyle/>
                    <a:p>
                      <a:r>
                        <a:rPr lang="en-IN" dirty="0"/>
                        <a:t>97</a:t>
                      </a:r>
                      <a:endParaRPr lang="en-US" dirty="0"/>
                    </a:p>
                  </a:txBody>
                  <a:tcPr/>
                </a:tc>
                <a:extLst>
                  <a:ext uri="{0D108BD9-81ED-4DB2-BD59-A6C34878D82A}">
                    <a16:rowId xmlns:a16="http://schemas.microsoft.com/office/drawing/2014/main" val="1070260331"/>
                  </a:ext>
                </a:extLst>
              </a:tr>
              <a:tr h="314708">
                <a:tc>
                  <a:txBody>
                    <a:bodyPr/>
                    <a:lstStyle/>
                    <a:p>
                      <a:r>
                        <a:rPr lang="en-IN" dirty="0"/>
                        <a:t>IT</a:t>
                      </a:r>
                      <a:endParaRPr lang="en-US" dirty="0"/>
                    </a:p>
                  </a:txBody>
                  <a:tcPr/>
                </a:tc>
                <a:tc>
                  <a:txBody>
                    <a:bodyPr/>
                    <a:lstStyle/>
                    <a:p>
                      <a:r>
                        <a:rPr lang="en-IN" dirty="0"/>
                        <a:t>Aryan </a:t>
                      </a:r>
                      <a:r>
                        <a:rPr lang="en-IN" dirty="0" err="1"/>
                        <a:t>Jagtap</a:t>
                      </a:r>
                      <a:endParaRPr lang="en-US" dirty="0"/>
                    </a:p>
                  </a:txBody>
                  <a:tcPr/>
                </a:tc>
                <a:tc>
                  <a:txBody>
                    <a:bodyPr/>
                    <a:lstStyle/>
                    <a:p>
                      <a:r>
                        <a:rPr lang="en-IN" dirty="0"/>
                        <a:t>95</a:t>
                      </a:r>
                      <a:endParaRPr lang="en-US" dirty="0"/>
                    </a:p>
                  </a:txBody>
                  <a:tcPr/>
                </a:tc>
                <a:extLst>
                  <a:ext uri="{0D108BD9-81ED-4DB2-BD59-A6C34878D82A}">
                    <a16:rowId xmlns:a16="http://schemas.microsoft.com/office/drawing/2014/main" val="2061047728"/>
                  </a:ext>
                </a:extLst>
              </a:tr>
              <a:tr h="314708">
                <a:tc>
                  <a:txBody>
                    <a:bodyPr/>
                    <a:lstStyle/>
                    <a:p>
                      <a:endParaRPr lang="en-US" dirty="0"/>
                    </a:p>
                  </a:txBody>
                  <a:tcPr/>
                </a:tc>
                <a:tc>
                  <a:txBody>
                    <a:bodyPr/>
                    <a:lstStyle/>
                    <a:p>
                      <a:r>
                        <a:rPr lang="en-IN" dirty="0" err="1"/>
                        <a:t>Purva</a:t>
                      </a:r>
                      <a:r>
                        <a:rPr lang="en-IN" dirty="0"/>
                        <a:t> </a:t>
                      </a:r>
                      <a:r>
                        <a:rPr lang="en-IN" dirty="0" err="1"/>
                        <a:t>Mahit</a:t>
                      </a:r>
                      <a:endParaRPr lang="en-US" dirty="0"/>
                    </a:p>
                  </a:txBody>
                  <a:tcPr/>
                </a:tc>
                <a:tc>
                  <a:txBody>
                    <a:bodyPr/>
                    <a:lstStyle/>
                    <a:p>
                      <a:r>
                        <a:rPr lang="en-IN" dirty="0"/>
                        <a:t>95</a:t>
                      </a:r>
                      <a:endParaRPr lang="en-US" dirty="0"/>
                    </a:p>
                  </a:txBody>
                  <a:tcPr/>
                </a:tc>
                <a:extLst>
                  <a:ext uri="{0D108BD9-81ED-4DB2-BD59-A6C34878D82A}">
                    <a16:rowId xmlns:a16="http://schemas.microsoft.com/office/drawing/2014/main" val="788446645"/>
                  </a:ext>
                </a:extLst>
              </a:tr>
            </a:tbl>
          </a:graphicData>
        </a:graphic>
      </p:graphicFrame>
      <p:sp>
        <p:nvSpPr>
          <p:cNvPr id="5" name="TextBox 4">
            <a:extLst>
              <a:ext uri="{FF2B5EF4-FFF2-40B4-BE49-F238E27FC236}">
                <a16:creationId xmlns:a16="http://schemas.microsoft.com/office/drawing/2014/main" id="{22BAB2C4-D89D-109C-9C03-0C8DE0252C19}"/>
              </a:ext>
            </a:extLst>
          </p:cNvPr>
          <p:cNvSpPr txBox="1"/>
          <p:nvPr/>
        </p:nvSpPr>
        <p:spPr>
          <a:xfrm>
            <a:off x="-134471" y="2351782"/>
            <a:ext cx="2922495" cy="1569660"/>
          </a:xfrm>
          <a:prstGeom prst="rect">
            <a:avLst/>
          </a:prstGeom>
          <a:noFill/>
        </p:spPr>
        <p:txBody>
          <a:bodyPr wrap="square" rtlCol="0">
            <a:spAutoFit/>
          </a:bodyPr>
          <a:lstStyle/>
          <a:p>
            <a:pPr algn="l"/>
            <a:r>
              <a:rPr lang="en-IN" sz="3200" b="1" u="sng" dirty="0"/>
              <a:t>Result Analysis for class XII</a:t>
            </a:r>
            <a:endParaRPr lang="en-US" sz="3200" b="1" u="sng" dirty="0"/>
          </a:p>
        </p:txBody>
      </p:sp>
    </p:spTree>
    <p:extLst>
      <p:ext uri="{BB962C8B-B14F-4D97-AF65-F5344CB8AC3E}">
        <p14:creationId xmlns:p14="http://schemas.microsoft.com/office/powerpoint/2010/main" val="940892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E7ED089-1AB2-49E0-1D2C-531C2D72C7C6}"/>
              </a:ext>
            </a:extLst>
          </p:cNvPr>
          <p:cNvGraphicFramePr>
            <a:graphicFrameLocks noGrp="1"/>
          </p:cNvGraphicFramePr>
          <p:nvPr>
            <p:extLst>
              <p:ext uri="{D42A27DB-BD31-4B8C-83A1-F6EECF244321}">
                <p14:modId xmlns:p14="http://schemas.microsoft.com/office/powerpoint/2010/main" val="262997389"/>
              </p:ext>
            </p:extLst>
          </p:nvPr>
        </p:nvGraphicFramePr>
        <p:xfrm>
          <a:off x="1443318" y="998447"/>
          <a:ext cx="6257364" cy="5859553"/>
        </p:xfrm>
        <a:graphic>
          <a:graphicData uri="http://schemas.openxmlformats.org/drawingml/2006/table">
            <a:tbl>
              <a:tblPr firstRow="1" bandRow="1">
                <a:tableStyleId>{5C22544A-7EE6-4342-B048-85BDC9FD1C3A}</a:tableStyleId>
              </a:tblPr>
              <a:tblGrid>
                <a:gridCol w="3675876">
                  <a:extLst>
                    <a:ext uri="{9D8B030D-6E8A-4147-A177-3AD203B41FA5}">
                      <a16:colId xmlns:a16="http://schemas.microsoft.com/office/drawing/2014/main" val="4063370649"/>
                    </a:ext>
                  </a:extLst>
                </a:gridCol>
                <a:gridCol w="2581488">
                  <a:extLst>
                    <a:ext uri="{9D8B030D-6E8A-4147-A177-3AD203B41FA5}">
                      <a16:colId xmlns:a16="http://schemas.microsoft.com/office/drawing/2014/main" val="1231789033"/>
                    </a:ext>
                  </a:extLst>
                </a:gridCol>
              </a:tblGrid>
              <a:tr h="837079">
                <a:tc>
                  <a:txBody>
                    <a:bodyPr/>
                    <a:lstStyle/>
                    <a:p>
                      <a:r>
                        <a:rPr lang="en-IN" dirty="0"/>
                        <a:t>Total students appeared </a:t>
                      </a:r>
                      <a:endParaRPr lang="en-US" dirty="0"/>
                    </a:p>
                  </a:txBody>
                  <a:tcPr/>
                </a:tc>
                <a:tc>
                  <a:txBody>
                    <a:bodyPr/>
                    <a:lstStyle/>
                    <a:p>
                      <a:r>
                        <a:rPr lang="en-IN" dirty="0"/>
                        <a:t>22</a:t>
                      </a:r>
                      <a:endParaRPr lang="en-US" dirty="0"/>
                    </a:p>
                  </a:txBody>
                  <a:tcPr/>
                </a:tc>
                <a:extLst>
                  <a:ext uri="{0D108BD9-81ED-4DB2-BD59-A6C34878D82A}">
                    <a16:rowId xmlns:a16="http://schemas.microsoft.com/office/drawing/2014/main" val="100827355"/>
                  </a:ext>
                </a:extLst>
              </a:tr>
              <a:tr h="837079">
                <a:tc>
                  <a:txBody>
                    <a:bodyPr/>
                    <a:lstStyle/>
                    <a:p>
                      <a:r>
                        <a:rPr lang="en-IN" dirty="0"/>
                        <a:t>Total students passed</a:t>
                      </a:r>
                    </a:p>
                  </a:txBody>
                  <a:tcPr/>
                </a:tc>
                <a:tc>
                  <a:txBody>
                    <a:bodyPr/>
                    <a:lstStyle/>
                    <a:p>
                      <a:r>
                        <a:rPr lang="en-IN" dirty="0"/>
                        <a:t>22</a:t>
                      </a:r>
                      <a:endParaRPr lang="en-US" dirty="0"/>
                    </a:p>
                  </a:txBody>
                  <a:tcPr/>
                </a:tc>
                <a:extLst>
                  <a:ext uri="{0D108BD9-81ED-4DB2-BD59-A6C34878D82A}">
                    <a16:rowId xmlns:a16="http://schemas.microsoft.com/office/drawing/2014/main" val="3521203924"/>
                  </a:ext>
                </a:extLst>
              </a:tr>
              <a:tr h="837079">
                <a:tc>
                  <a:txBody>
                    <a:bodyPr/>
                    <a:lstStyle/>
                    <a:p>
                      <a:r>
                        <a:rPr lang="en-IN" dirty="0"/>
                        <a:t>Result</a:t>
                      </a:r>
                      <a:endParaRPr lang="en-US" dirty="0"/>
                    </a:p>
                  </a:txBody>
                  <a:tcPr/>
                </a:tc>
                <a:tc>
                  <a:txBody>
                    <a:bodyPr/>
                    <a:lstStyle/>
                    <a:p>
                      <a:r>
                        <a:rPr lang="en-IN" dirty="0"/>
                        <a:t>100%</a:t>
                      </a:r>
                      <a:endParaRPr lang="en-US" dirty="0"/>
                    </a:p>
                  </a:txBody>
                  <a:tcPr/>
                </a:tc>
                <a:extLst>
                  <a:ext uri="{0D108BD9-81ED-4DB2-BD59-A6C34878D82A}">
                    <a16:rowId xmlns:a16="http://schemas.microsoft.com/office/drawing/2014/main" val="2774848414"/>
                  </a:ext>
                </a:extLst>
              </a:tr>
              <a:tr h="837079">
                <a:tc>
                  <a:txBody>
                    <a:bodyPr/>
                    <a:lstStyle/>
                    <a:p>
                      <a:r>
                        <a:rPr lang="en-IN" dirty="0"/>
                        <a:t>RANK HOLDERS</a:t>
                      </a:r>
                      <a:endParaRPr lang="en-US" dirty="0"/>
                    </a:p>
                  </a:txBody>
                  <a:tcPr/>
                </a:tc>
                <a:tc>
                  <a:txBody>
                    <a:bodyPr/>
                    <a:lstStyle/>
                    <a:p>
                      <a:endParaRPr lang="en-US" dirty="0"/>
                    </a:p>
                  </a:txBody>
                  <a:tcPr/>
                </a:tc>
                <a:extLst>
                  <a:ext uri="{0D108BD9-81ED-4DB2-BD59-A6C34878D82A}">
                    <a16:rowId xmlns:a16="http://schemas.microsoft.com/office/drawing/2014/main" val="3665293747"/>
                  </a:ext>
                </a:extLst>
              </a:tr>
              <a:tr h="837079">
                <a:tc>
                  <a:txBody>
                    <a:bodyPr/>
                    <a:lstStyle/>
                    <a:p>
                      <a:r>
                        <a:rPr lang="en-IN" dirty="0"/>
                        <a:t>1. </a:t>
                      </a:r>
                      <a:r>
                        <a:rPr lang="en-IN" dirty="0" err="1"/>
                        <a:t>Athava</a:t>
                      </a:r>
                      <a:r>
                        <a:rPr lang="en-IN" dirty="0"/>
                        <a:t> </a:t>
                      </a:r>
                      <a:r>
                        <a:rPr lang="en-IN" dirty="0" err="1"/>
                        <a:t>Thite</a:t>
                      </a:r>
                      <a:endParaRPr lang="en-US" dirty="0"/>
                    </a:p>
                  </a:txBody>
                  <a:tcPr/>
                </a:tc>
                <a:tc>
                  <a:txBody>
                    <a:bodyPr/>
                    <a:lstStyle/>
                    <a:p>
                      <a:r>
                        <a:rPr lang="en-IN" dirty="0"/>
                        <a:t>96%</a:t>
                      </a:r>
                      <a:endParaRPr lang="en-US" dirty="0"/>
                    </a:p>
                  </a:txBody>
                  <a:tcPr/>
                </a:tc>
                <a:extLst>
                  <a:ext uri="{0D108BD9-81ED-4DB2-BD59-A6C34878D82A}">
                    <a16:rowId xmlns:a16="http://schemas.microsoft.com/office/drawing/2014/main" val="3003904364"/>
                  </a:ext>
                </a:extLst>
              </a:tr>
              <a:tr h="837079">
                <a:tc>
                  <a:txBody>
                    <a:bodyPr/>
                    <a:lstStyle/>
                    <a:p>
                      <a:r>
                        <a:rPr lang="en-IN" dirty="0"/>
                        <a:t>2. </a:t>
                      </a:r>
                      <a:r>
                        <a:rPr lang="en-IN" dirty="0" err="1"/>
                        <a:t>Piyush</a:t>
                      </a:r>
                      <a:r>
                        <a:rPr lang="en-IN" dirty="0"/>
                        <a:t> </a:t>
                      </a:r>
                      <a:r>
                        <a:rPr lang="en-IN" dirty="0" err="1"/>
                        <a:t>Barshing</a:t>
                      </a:r>
                      <a:endParaRPr lang="en-US" dirty="0"/>
                    </a:p>
                  </a:txBody>
                  <a:tcPr/>
                </a:tc>
                <a:tc>
                  <a:txBody>
                    <a:bodyPr/>
                    <a:lstStyle/>
                    <a:p>
                      <a:r>
                        <a:rPr lang="en-IN" dirty="0"/>
                        <a:t>94%</a:t>
                      </a:r>
                      <a:endParaRPr lang="en-US" dirty="0"/>
                    </a:p>
                  </a:txBody>
                  <a:tcPr/>
                </a:tc>
                <a:extLst>
                  <a:ext uri="{0D108BD9-81ED-4DB2-BD59-A6C34878D82A}">
                    <a16:rowId xmlns:a16="http://schemas.microsoft.com/office/drawing/2014/main" val="1279579256"/>
                  </a:ext>
                </a:extLst>
              </a:tr>
              <a:tr h="837079">
                <a:tc>
                  <a:txBody>
                    <a:bodyPr/>
                    <a:lstStyle/>
                    <a:p>
                      <a:r>
                        <a:rPr lang="en-IN" dirty="0"/>
                        <a:t>3. </a:t>
                      </a:r>
                      <a:r>
                        <a:rPr lang="en-IN" dirty="0" err="1"/>
                        <a:t>Purva</a:t>
                      </a:r>
                      <a:r>
                        <a:rPr lang="en-IN" dirty="0"/>
                        <a:t> </a:t>
                      </a:r>
                      <a:r>
                        <a:rPr lang="en-IN" dirty="0" err="1"/>
                        <a:t>Mahit</a:t>
                      </a:r>
                      <a:endParaRPr lang="en-US" dirty="0"/>
                    </a:p>
                  </a:txBody>
                  <a:tcPr/>
                </a:tc>
                <a:tc>
                  <a:txBody>
                    <a:bodyPr/>
                    <a:lstStyle/>
                    <a:p>
                      <a:r>
                        <a:rPr lang="en-IN" dirty="0"/>
                        <a:t>92%</a:t>
                      </a:r>
                      <a:endParaRPr lang="en-US" dirty="0"/>
                    </a:p>
                  </a:txBody>
                  <a:tcPr/>
                </a:tc>
                <a:extLst>
                  <a:ext uri="{0D108BD9-81ED-4DB2-BD59-A6C34878D82A}">
                    <a16:rowId xmlns:a16="http://schemas.microsoft.com/office/drawing/2014/main" val="1874286102"/>
                  </a:ext>
                </a:extLst>
              </a:tr>
            </a:tbl>
          </a:graphicData>
        </a:graphic>
      </p:graphicFrame>
      <p:sp>
        <p:nvSpPr>
          <p:cNvPr id="5" name="TextBox 4">
            <a:extLst>
              <a:ext uri="{FF2B5EF4-FFF2-40B4-BE49-F238E27FC236}">
                <a16:creationId xmlns:a16="http://schemas.microsoft.com/office/drawing/2014/main" id="{7949B96B-E641-4444-91E4-FB4371B313E6}"/>
              </a:ext>
            </a:extLst>
          </p:cNvPr>
          <p:cNvSpPr txBox="1"/>
          <p:nvPr/>
        </p:nvSpPr>
        <p:spPr>
          <a:xfrm>
            <a:off x="2577353" y="143437"/>
            <a:ext cx="3240741" cy="954107"/>
          </a:xfrm>
          <a:prstGeom prst="rect">
            <a:avLst/>
          </a:prstGeom>
          <a:noFill/>
        </p:spPr>
        <p:txBody>
          <a:bodyPr wrap="square" rtlCol="0">
            <a:spAutoFit/>
          </a:bodyPr>
          <a:lstStyle/>
          <a:p>
            <a:pPr algn="ctr"/>
            <a:r>
              <a:rPr lang="en-IN" sz="2800" b="1" u="sng" dirty="0"/>
              <a:t>CBSE CLASS XII RESULT</a:t>
            </a:r>
            <a:endParaRPr lang="en-US" sz="2800" b="1" u="sng" dirty="0"/>
          </a:p>
        </p:txBody>
      </p:sp>
    </p:spTree>
    <p:extLst>
      <p:ext uri="{BB962C8B-B14F-4D97-AF65-F5344CB8AC3E}">
        <p14:creationId xmlns:p14="http://schemas.microsoft.com/office/powerpoint/2010/main" val="2458339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066800"/>
            <a:ext cx="6096000" cy="5232202"/>
          </a:xfrm>
          <a:prstGeom prst="rect">
            <a:avLst/>
          </a:prstGeom>
        </p:spPr>
        <p:txBody>
          <a:bodyPr wrap="square">
            <a:spAutoFit/>
          </a:bodyPr>
          <a:lstStyle/>
          <a:p>
            <a:pPr algn="ctr"/>
            <a:endParaRPr lang="en-US" sz="2800" b="1" dirty="0">
              <a:solidFill>
                <a:srgbClr val="222222"/>
              </a:solidFill>
            </a:endParaRPr>
          </a:p>
          <a:p>
            <a:pPr marL="342900" indent="-342900" algn="just">
              <a:buAutoNum type="arabicPeriod"/>
            </a:pPr>
            <a:r>
              <a:rPr lang="en-US" b="1" dirty="0">
                <a:solidFill>
                  <a:srgbClr val="222222"/>
                </a:solidFill>
                <a:latin typeface="Times New Roman" pitchFamily="18" charset="0"/>
                <a:cs typeface="Times New Roman" pitchFamily="18" charset="0"/>
              </a:rPr>
              <a:t>School Vision and Mission</a:t>
            </a:r>
          </a:p>
          <a:p>
            <a:pPr marL="342900" indent="-342900" algn="just">
              <a:buAutoNum type="arabicPeriod"/>
            </a:pPr>
            <a:r>
              <a:rPr lang="en-US" b="1" dirty="0">
                <a:solidFill>
                  <a:srgbClr val="222222"/>
                </a:solidFill>
                <a:latin typeface="Times New Roman" pitchFamily="18" charset="0"/>
                <a:cs typeface="Times New Roman" pitchFamily="18" charset="0"/>
              </a:rPr>
              <a:t>Belief System and Philosophy</a:t>
            </a:r>
          </a:p>
          <a:p>
            <a:pPr algn="just"/>
            <a:r>
              <a:rPr lang="en-US" b="1" dirty="0">
                <a:solidFill>
                  <a:srgbClr val="222222"/>
                </a:solidFill>
                <a:latin typeface="Times New Roman" pitchFamily="18" charset="0"/>
                <a:cs typeface="Times New Roman" pitchFamily="18" charset="0"/>
              </a:rPr>
              <a:t>3.   Meet the Management and Staff</a:t>
            </a:r>
          </a:p>
          <a:p>
            <a:pPr algn="just"/>
            <a:r>
              <a:rPr lang="en-US" b="1" dirty="0">
                <a:solidFill>
                  <a:srgbClr val="222222"/>
                </a:solidFill>
                <a:latin typeface="Times New Roman" pitchFamily="18" charset="0"/>
                <a:cs typeface="Times New Roman" pitchFamily="18" charset="0"/>
              </a:rPr>
              <a:t>4.    USP of the school </a:t>
            </a:r>
          </a:p>
          <a:p>
            <a:pPr marL="342900" indent="-342900" algn="just">
              <a:buAutoNum type="arabicPeriod" startAt="5"/>
            </a:pPr>
            <a:r>
              <a:rPr lang="en-US" b="1" dirty="0">
                <a:solidFill>
                  <a:srgbClr val="222222"/>
                </a:solidFill>
                <a:latin typeface="Times New Roman" pitchFamily="18" charset="0"/>
                <a:cs typeface="Times New Roman" pitchFamily="18" charset="0"/>
              </a:rPr>
              <a:t>Teaching Pedagogies, BLDs, Time Table</a:t>
            </a:r>
          </a:p>
          <a:p>
            <a:pPr marL="342900" indent="-342900" algn="just">
              <a:buAutoNum type="arabicPeriod" startAt="5"/>
            </a:pPr>
            <a:r>
              <a:rPr lang="en-US" b="1" dirty="0">
                <a:solidFill>
                  <a:srgbClr val="222222"/>
                </a:solidFill>
                <a:latin typeface="Times New Roman" pitchFamily="18" charset="0"/>
                <a:cs typeface="Times New Roman" pitchFamily="18" charset="0"/>
              </a:rPr>
              <a:t>Technology Integration In Education</a:t>
            </a:r>
          </a:p>
          <a:p>
            <a:pPr algn="just"/>
            <a:r>
              <a:rPr lang="en-US" b="1" dirty="0">
                <a:solidFill>
                  <a:srgbClr val="222222"/>
                </a:solidFill>
                <a:latin typeface="Times New Roman" pitchFamily="18" charset="0"/>
                <a:cs typeface="Times New Roman" pitchFamily="18" charset="0"/>
              </a:rPr>
              <a:t>7.   Co-Scholastic  and Student Engagement Activities</a:t>
            </a:r>
          </a:p>
          <a:p>
            <a:pPr algn="just"/>
            <a:r>
              <a:rPr lang="en-US" b="1" dirty="0">
                <a:solidFill>
                  <a:srgbClr val="222222"/>
                </a:solidFill>
                <a:latin typeface="Times New Roman" pitchFamily="18" charset="0"/>
                <a:cs typeface="Times New Roman" pitchFamily="18" charset="0"/>
              </a:rPr>
              <a:t>8.   School Programmes</a:t>
            </a:r>
          </a:p>
          <a:p>
            <a:pPr marL="342900" indent="-342900" algn="just">
              <a:buAutoNum type="arabicPeriod" startAt="9"/>
            </a:pPr>
            <a:r>
              <a:rPr lang="en-US" b="1" dirty="0">
                <a:solidFill>
                  <a:srgbClr val="222222"/>
                </a:solidFill>
                <a:latin typeface="Times New Roman" pitchFamily="18" charset="0"/>
                <a:cs typeface="Times New Roman" pitchFamily="18" charset="0"/>
              </a:rPr>
              <a:t>Value Inculcation and Skill Development</a:t>
            </a:r>
          </a:p>
          <a:p>
            <a:pPr marL="342900" indent="-342900" algn="just">
              <a:buAutoNum type="arabicPeriod" startAt="9"/>
            </a:pPr>
            <a:r>
              <a:rPr lang="en-US" b="1" dirty="0">
                <a:solidFill>
                  <a:srgbClr val="222222"/>
                </a:solidFill>
                <a:latin typeface="Times New Roman" pitchFamily="18" charset="0"/>
                <a:cs typeface="Times New Roman" pitchFamily="18" charset="0"/>
              </a:rPr>
              <a:t>Assessments</a:t>
            </a:r>
          </a:p>
          <a:p>
            <a:pPr algn="just"/>
            <a:r>
              <a:rPr lang="en-US" b="1" dirty="0">
                <a:solidFill>
                  <a:srgbClr val="222222"/>
                </a:solidFill>
                <a:latin typeface="Times New Roman" pitchFamily="18" charset="0"/>
                <a:cs typeface="Times New Roman" pitchFamily="18" charset="0"/>
              </a:rPr>
              <a:t>11.  List of notebooks</a:t>
            </a:r>
          </a:p>
          <a:p>
            <a:pPr algn="just"/>
            <a:r>
              <a:rPr lang="en-US" b="1" dirty="0">
                <a:solidFill>
                  <a:srgbClr val="222222"/>
                </a:solidFill>
                <a:latin typeface="Times New Roman" pitchFamily="18" charset="0"/>
                <a:cs typeface="Times New Roman" pitchFamily="18" charset="0"/>
              </a:rPr>
              <a:t>12. Important Committees </a:t>
            </a:r>
          </a:p>
          <a:p>
            <a:pPr algn="just"/>
            <a:r>
              <a:rPr lang="en-US" b="1" dirty="0">
                <a:solidFill>
                  <a:srgbClr val="222222"/>
                </a:solidFill>
                <a:latin typeface="Times New Roman" pitchFamily="18" charset="0"/>
                <a:cs typeface="Times New Roman" pitchFamily="18" charset="0"/>
              </a:rPr>
              <a:t>13. Safety and Security of Students- </a:t>
            </a:r>
          </a:p>
          <a:p>
            <a:pPr algn="just"/>
            <a:r>
              <a:rPr lang="en-US" b="1" dirty="0">
                <a:solidFill>
                  <a:srgbClr val="222222"/>
                </a:solidFill>
                <a:latin typeface="Times New Roman" pitchFamily="18" charset="0"/>
                <a:cs typeface="Times New Roman" pitchFamily="18" charset="0"/>
              </a:rPr>
              <a:t>14. Partnering with Parents</a:t>
            </a:r>
          </a:p>
          <a:p>
            <a:pPr algn="just"/>
            <a:r>
              <a:rPr lang="en-US" b="1" dirty="0">
                <a:solidFill>
                  <a:srgbClr val="222222"/>
                </a:solidFill>
                <a:latin typeface="Times New Roman" pitchFamily="18" charset="0"/>
                <a:cs typeface="Times New Roman" pitchFamily="18" charset="0"/>
              </a:rPr>
              <a:t>15. School Policies</a:t>
            </a:r>
          </a:p>
          <a:p>
            <a:pPr algn="just"/>
            <a:r>
              <a:rPr lang="en-US" b="1" dirty="0">
                <a:solidFill>
                  <a:srgbClr val="222222"/>
                </a:solidFill>
                <a:latin typeface="Times New Roman" pitchFamily="18" charset="0"/>
                <a:cs typeface="Times New Roman" pitchFamily="18" charset="0"/>
              </a:rPr>
              <a:t>16. Communication Channels </a:t>
            </a:r>
          </a:p>
          <a:p>
            <a:pPr algn="just"/>
            <a:r>
              <a:rPr lang="en-US" b="1" dirty="0">
                <a:solidFill>
                  <a:srgbClr val="222222"/>
                </a:solidFill>
                <a:latin typeface="Times New Roman" pitchFamily="18" charset="0"/>
                <a:cs typeface="Times New Roman" pitchFamily="18" charset="0"/>
              </a:rPr>
              <a:t>17. Q/A Session</a:t>
            </a:r>
          </a:p>
        </p:txBody>
      </p:sp>
      <p:pic>
        <p:nvPicPr>
          <p:cNvPr id="12294" name="Picture 6" descr="Agenda of Board Meeting - Fourth Quarter - Dokm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524000"/>
            <a:ext cx="343217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Z:\SCHOOL LOGOS\New logo\Combine with New IDS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8459" y="-10313"/>
            <a:ext cx="5357879" cy="951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356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4651E0B-9E32-73B6-BD7C-F1D7F2733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100" y="2562412"/>
            <a:ext cx="2971800" cy="4064000"/>
          </a:xfrm>
          <a:prstGeom prst="rect">
            <a:avLst/>
          </a:prstGeom>
        </p:spPr>
      </p:pic>
      <p:sp>
        <p:nvSpPr>
          <p:cNvPr id="3" name="TextBox 2">
            <a:extLst>
              <a:ext uri="{FF2B5EF4-FFF2-40B4-BE49-F238E27FC236}">
                <a16:creationId xmlns:a16="http://schemas.microsoft.com/office/drawing/2014/main" id="{E94FA0BD-CF45-A0E4-A05C-19E4341D8295}"/>
              </a:ext>
            </a:extLst>
          </p:cNvPr>
          <p:cNvSpPr txBox="1"/>
          <p:nvPr/>
        </p:nvSpPr>
        <p:spPr>
          <a:xfrm>
            <a:off x="885264" y="680765"/>
            <a:ext cx="7021606" cy="1200329"/>
          </a:xfrm>
          <a:prstGeom prst="rect">
            <a:avLst/>
          </a:prstGeom>
          <a:noFill/>
        </p:spPr>
        <p:txBody>
          <a:bodyPr wrap="square" rtlCol="0">
            <a:spAutoFit/>
          </a:bodyPr>
          <a:lstStyle/>
          <a:p>
            <a:pPr algn="ctr"/>
            <a:r>
              <a:rPr lang="en-IN" b="1" u="sng" dirty="0"/>
              <a:t>CONGRATULATIONS</a:t>
            </a:r>
            <a:r>
              <a:rPr lang="en-IN" dirty="0"/>
              <a:t>!!!</a:t>
            </a:r>
          </a:p>
          <a:p>
            <a:pPr algn="ctr"/>
            <a:endParaRPr lang="en-IN" dirty="0"/>
          </a:p>
          <a:p>
            <a:pPr algn="ctr"/>
            <a:r>
              <a:rPr lang="en-IN" dirty="0"/>
              <a:t>Master </a:t>
            </a:r>
            <a:r>
              <a:rPr lang="en-IN" i="1" u="sng" dirty="0" err="1">
                <a:solidFill>
                  <a:srgbClr val="9966FF"/>
                </a:solidFill>
              </a:rPr>
              <a:t>Atharva</a:t>
            </a:r>
            <a:r>
              <a:rPr lang="en-IN" dirty="0"/>
              <a:t> </a:t>
            </a:r>
            <a:r>
              <a:rPr lang="en-IN" i="1" u="sng" dirty="0" err="1">
                <a:solidFill>
                  <a:srgbClr val="9966FF"/>
                </a:solidFill>
              </a:rPr>
              <a:t>Thite</a:t>
            </a:r>
            <a:r>
              <a:rPr lang="en-IN" dirty="0"/>
              <a:t> of Class XII in MHT-CET 2023-24 for scoring 99.97%</a:t>
            </a:r>
            <a:endParaRPr lang="en-US" dirty="0"/>
          </a:p>
        </p:txBody>
      </p:sp>
    </p:spTree>
    <p:extLst>
      <p:ext uri="{BB962C8B-B14F-4D97-AF65-F5344CB8AC3E}">
        <p14:creationId xmlns:p14="http://schemas.microsoft.com/office/powerpoint/2010/main" val="2897418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187" y="421341"/>
            <a:ext cx="8099626" cy="1308848"/>
          </a:xfrm>
        </p:spPr>
        <p:txBody>
          <a:bodyPr>
            <a:noAutofit/>
          </a:bodyPr>
          <a:lstStyle/>
          <a:p>
            <a:pPr algn="ctr"/>
            <a:r>
              <a:rPr lang="en-US" b="1" u="sng" dirty="0">
                <a:latin typeface="Times New Roman" panose="02020603050405020304" pitchFamily="18" charset="0"/>
                <a:cs typeface="Times New Roman" panose="02020603050405020304" pitchFamily="18" charset="0"/>
              </a:rPr>
              <a:t>New initiative  for enhancing the quality of education at our school</a:t>
            </a:r>
            <a:br>
              <a:rPr lang="en-US" b="1" u="sng" dirty="0">
                <a:latin typeface="Times New Roman" panose="02020603050405020304" pitchFamily="18" charset="0"/>
                <a:cs typeface="Times New Roman" panose="02020603050405020304" pitchFamily="18" charset="0"/>
              </a:rPr>
            </a:br>
            <a:endParaRPr lang="en-US" b="1" u="sng"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Autofit/>
          </a:bodyPr>
          <a:lstStyle/>
          <a:p>
            <a:r>
              <a:rPr lang="en-US" sz="1000" dirty="0">
                <a:solidFill>
                  <a:schemeClr val="tx1"/>
                </a:solidFill>
              </a:rPr>
              <a:t>1) Scholastic  and Co- Scholastic pursuits:</a:t>
            </a:r>
          </a:p>
          <a:p>
            <a:r>
              <a:rPr lang="en-US" sz="1000" dirty="0">
                <a:solidFill>
                  <a:schemeClr val="tx1"/>
                </a:solidFill>
              </a:rPr>
              <a:t>   By including Monday to Friday Scholastic education</a:t>
            </a:r>
          </a:p>
          <a:p>
            <a:r>
              <a:rPr lang="en-US" sz="1000" dirty="0">
                <a:solidFill>
                  <a:schemeClr val="tx1"/>
                </a:solidFill>
              </a:rPr>
              <a:t>   Saturday exploring  Co-Scholastic  education</a:t>
            </a:r>
          </a:p>
          <a:p>
            <a:r>
              <a:rPr lang="en-US" sz="1000" dirty="0">
                <a:solidFill>
                  <a:schemeClr val="tx1"/>
                </a:solidFill>
              </a:rPr>
              <a:t>2) Trying to make our students “ Global citizen “  by </a:t>
            </a:r>
            <a:r>
              <a:rPr lang="en-IN" sz="1000" dirty="0">
                <a:solidFill>
                  <a:schemeClr val="tx1"/>
                </a:solidFill>
              </a:rPr>
              <a:t>practicing reading </a:t>
            </a:r>
            <a:r>
              <a:rPr lang="en-US" sz="1000" dirty="0">
                <a:solidFill>
                  <a:schemeClr val="tx1"/>
                </a:solidFill>
              </a:rPr>
              <a:t>Newspaper.</a:t>
            </a:r>
          </a:p>
          <a:p>
            <a:r>
              <a:rPr lang="en-US" sz="1000" dirty="0">
                <a:solidFill>
                  <a:schemeClr val="tx1"/>
                </a:solidFill>
              </a:rPr>
              <a:t>3) Career Exploration workshops conducted  by Expert  Teachers.</a:t>
            </a:r>
          </a:p>
          <a:p>
            <a:r>
              <a:rPr lang="en-US" sz="1000" dirty="0">
                <a:solidFill>
                  <a:schemeClr val="tx1"/>
                </a:solidFill>
              </a:rPr>
              <a:t>4) Introduction  of skilled based education</a:t>
            </a:r>
          </a:p>
          <a:p>
            <a:r>
              <a:rPr lang="en-US" sz="1000" dirty="0">
                <a:solidFill>
                  <a:schemeClr val="tx1"/>
                </a:solidFill>
              </a:rPr>
              <a:t>5) Suggestion Box</a:t>
            </a:r>
          </a:p>
          <a:p>
            <a:r>
              <a:rPr lang="en-US" sz="1000" dirty="0">
                <a:solidFill>
                  <a:schemeClr val="tx1"/>
                </a:solidFill>
              </a:rPr>
              <a:t>6) The amalgamation of ancient ( Gurukul Shiksha) and modern education.</a:t>
            </a:r>
          </a:p>
          <a:p>
            <a:r>
              <a:rPr lang="en-US" sz="1000" dirty="0">
                <a:solidFill>
                  <a:schemeClr val="tx1"/>
                </a:solidFill>
              </a:rPr>
              <a:t>7) Donation drive  for an Orphanage</a:t>
            </a:r>
          </a:p>
          <a:p>
            <a:r>
              <a:rPr lang="en-US" sz="1000" dirty="0">
                <a:solidFill>
                  <a:schemeClr val="tx1"/>
                </a:solidFill>
              </a:rPr>
              <a:t>8) We </a:t>
            </a:r>
            <a:r>
              <a:rPr lang="en-IN" sz="1000" dirty="0">
                <a:solidFill>
                  <a:schemeClr val="tx1"/>
                </a:solidFill>
              </a:rPr>
              <a:t>will be </a:t>
            </a:r>
            <a:r>
              <a:rPr lang="en-US" sz="1000" dirty="0">
                <a:solidFill>
                  <a:schemeClr val="tx1"/>
                </a:solidFill>
              </a:rPr>
              <a:t> providing  training  for teachers</a:t>
            </a:r>
            <a:r>
              <a:rPr lang="en-IN" sz="1000" dirty="0">
                <a:solidFill>
                  <a:schemeClr val="tx1"/>
                </a:solidFill>
              </a:rPr>
              <a:t>, </a:t>
            </a:r>
            <a:r>
              <a:rPr lang="en-US" sz="1000" dirty="0">
                <a:solidFill>
                  <a:schemeClr val="tx1"/>
                </a:solidFill>
              </a:rPr>
              <a:t>students and parents</a:t>
            </a:r>
            <a:r>
              <a:rPr lang="en-IN" sz="1000" dirty="0">
                <a:solidFill>
                  <a:schemeClr val="tx1"/>
                </a:solidFill>
              </a:rPr>
              <a:t> more frequently. </a:t>
            </a:r>
            <a:endParaRPr lang="en-US" sz="1000" dirty="0">
              <a:solidFill>
                <a:schemeClr val="tx1"/>
              </a:solidFill>
            </a:endParaRPr>
          </a:p>
          <a:p>
            <a:r>
              <a:rPr lang="en-IN" sz="1000" dirty="0">
                <a:solidFill>
                  <a:schemeClr val="tx1"/>
                </a:solidFill>
              </a:rPr>
              <a:t>9</a:t>
            </a:r>
            <a:r>
              <a:rPr lang="en-US" sz="1000" dirty="0">
                <a:solidFill>
                  <a:schemeClr val="tx1"/>
                </a:solidFill>
              </a:rPr>
              <a:t>) Career Counselling</a:t>
            </a:r>
          </a:p>
          <a:p>
            <a:r>
              <a:rPr lang="en-US" sz="1000" dirty="0">
                <a:solidFill>
                  <a:schemeClr val="tx1"/>
                </a:solidFill>
              </a:rPr>
              <a:t>1</a:t>
            </a:r>
            <a:r>
              <a:rPr lang="en-IN" sz="1000" dirty="0">
                <a:solidFill>
                  <a:schemeClr val="tx1"/>
                </a:solidFill>
              </a:rPr>
              <a:t>0</a:t>
            </a:r>
            <a:r>
              <a:rPr lang="en-US" sz="1000" dirty="0">
                <a:solidFill>
                  <a:schemeClr val="tx1"/>
                </a:solidFill>
              </a:rPr>
              <a:t>) Personalized and tailored career counselling  to individual student’s needs</a:t>
            </a:r>
            <a:br>
              <a:rPr lang="en-US" sz="1000" dirty="0">
                <a:solidFill>
                  <a:schemeClr val="tx1"/>
                </a:solidFill>
              </a:rPr>
            </a:br>
            <a:r>
              <a:rPr lang="en-US" sz="1000" dirty="0">
                <a:solidFill>
                  <a:schemeClr val="tx1"/>
                </a:solidFill>
              </a:rPr>
              <a:t>1</a:t>
            </a:r>
            <a:r>
              <a:rPr lang="en-IN" sz="1000" dirty="0">
                <a:solidFill>
                  <a:schemeClr val="tx1"/>
                </a:solidFill>
              </a:rPr>
              <a:t>1)</a:t>
            </a:r>
            <a:r>
              <a:rPr lang="en-US" sz="1000" dirty="0">
                <a:solidFill>
                  <a:schemeClr val="tx1"/>
                </a:solidFill>
              </a:rPr>
              <a:t> Resource  person in school.</a:t>
            </a:r>
          </a:p>
          <a:p>
            <a:endParaRPr lang="en-US" sz="1000" dirty="0"/>
          </a:p>
          <a:p>
            <a:endParaRPr lang="en-US" sz="1000" dirty="0"/>
          </a:p>
          <a:p>
            <a:endParaRPr lang="en-US" sz="1000" dirty="0"/>
          </a:p>
        </p:txBody>
      </p:sp>
    </p:spTree>
    <p:extLst>
      <p:ext uri="{BB962C8B-B14F-4D97-AF65-F5344CB8AC3E}">
        <p14:creationId xmlns:p14="http://schemas.microsoft.com/office/powerpoint/2010/main" val="2068062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057299"/>
            <a:ext cx="3810000" cy="483422"/>
          </a:xfrm>
          <a:prstGeom prst="rect">
            <a:avLst/>
          </a:prstGeom>
          <a:ln>
            <a:noFill/>
          </a:ln>
        </p:spPr>
        <p:style>
          <a:lnRef idx="0">
            <a:schemeClr val="accent3"/>
          </a:lnRef>
          <a:fillRef idx="3">
            <a:schemeClr val="accent3"/>
          </a:fillRef>
          <a:effectRef idx="3">
            <a:schemeClr val="accent3"/>
          </a:effectRef>
          <a:fontRef idx="minor">
            <a:schemeClr val="lt1"/>
          </a:fontRef>
        </p:style>
        <p:txBody>
          <a:bodyPr rtlCol="0" anchor="ctr"/>
          <a:lstStyle/>
          <a:p>
            <a:pPr lvl="0" algn="r">
              <a:spcBef>
                <a:spcPct val="0"/>
              </a:spcBef>
            </a:pPr>
            <a:r>
              <a:rPr lang="en-IN" sz="4000" b="1" dirty="0" err="1">
                <a:solidFill>
                  <a:srgbClr val="002060"/>
                </a:solidFill>
                <a:effectLst>
                  <a:outerShdw blurRad="38100" dist="38100" dir="2700000" algn="tl">
                    <a:srgbClr val="000000">
                      <a:alpha val="43137"/>
                    </a:srgbClr>
                  </a:outerShdw>
                </a:effectLst>
              </a:rPr>
              <a:t>Litera</a:t>
            </a:r>
            <a:r>
              <a:rPr lang="en-IN" sz="4000" b="1" dirty="0">
                <a:solidFill>
                  <a:srgbClr val="002060"/>
                </a:solidFill>
                <a:effectLst>
                  <a:outerShdw blurRad="38100" dist="38100" dir="2700000" algn="tl">
                    <a:srgbClr val="000000">
                      <a:alpha val="43137"/>
                    </a:srgbClr>
                  </a:outerShdw>
                </a:effectLst>
              </a:rPr>
              <a:t> Octave</a:t>
            </a:r>
            <a:endParaRPr lang="en-IN" sz="4000" b="1" dirty="0">
              <a:ln w="635">
                <a:noFill/>
              </a:ln>
              <a:solidFill>
                <a:srgbClr val="002060"/>
              </a:solidFill>
              <a:effectLst>
                <a:outerShdw blurRad="38100" dist="38100" dir="2700000" algn="tl">
                  <a:srgbClr val="000000">
                    <a:alpha val="43137"/>
                  </a:srgbClr>
                </a:outerShdw>
              </a:effectLst>
            </a:endParaRPr>
          </a:p>
        </p:txBody>
      </p:sp>
      <p:sp>
        <p:nvSpPr>
          <p:cNvPr id="6" name="Rectangle 5"/>
          <p:cNvSpPr/>
          <p:nvPr/>
        </p:nvSpPr>
        <p:spPr>
          <a:xfrm>
            <a:off x="1500166" y="1643050"/>
            <a:ext cx="6072214" cy="400110"/>
          </a:xfrm>
          <a:prstGeom prst="rect">
            <a:avLst/>
          </a:prstGeom>
        </p:spPr>
        <p:txBody>
          <a:bodyPr wrap="square">
            <a:spAutoFit/>
          </a:bodyPr>
          <a:lstStyle/>
          <a:p>
            <a:r>
              <a:rPr lang="en-IN" sz="2000" dirty="0">
                <a:latin typeface="Arial Black" pitchFamily="34" charset="0"/>
              </a:rPr>
              <a:t> Unique  Child – Centric Teaching Process</a:t>
            </a:r>
            <a:endParaRPr lang="en-US" sz="2000" dirty="0"/>
          </a:p>
        </p:txBody>
      </p:sp>
      <p:sp>
        <p:nvSpPr>
          <p:cNvPr id="7" name="Rectangle 6"/>
          <p:cNvSpPr/>
          <p:nvPr/>
        </p:nvSpPr>
        <p:spPr>
          <a:xfrm>
            <a:off x="32" y="6072206"/>
            <a:ext cx="9144000" cy="214314"/>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9" name="Picture 8" descr="litera_Octave.jpg"/>
          <p:cNvPicPr>
            <a:picLocks noChangeAspect="1"/>
          </p:cNvPicPr>
          <p:nvPr/>
        </p:nvPicPr>
        <p:blipFill>
          <a:blip r:embed="rId3"/>
          <a:stretch>
            <a:fillRect/>
          </a:stretch>
        </p:blipFill>
        <p:spPr>
          <a:xfrm>
            <a:off x="2619954" y="2500282"/>
            <a:ext cx="4144952" cy="3252778"/>
          </a:xfrm>
          <a:prstGeom prst="rect">
            <a:avLst/>
          </a:prstGeom>
          <a:ln w="228600" cap="sq" cmpd="thickThin">
            <a:solidFill>
              <a:srgbClr val="000000"/>
            </a:solidFill>
            <a:prstDash val="solid"/>
            <a:miter lim="800000"/>
          </a:ln>
          <a:effectLst>
            <a:innerShdw blurRad="76200">
              <a:srgbClr val="000000"/>
            </a:innerShdw>
          </a:effectLst>
        </p:spPr>
      </p:pic>
      <p:sp>
        <p:nvSpPr>
          <p:cNvPr id="10" name="object 9"/>
          <p:cNvSpPr/>
          <p:nvPr/>
        </p:nvSpPr>
        <p:spPr>
          <a:xfrm>
            <a:off x="2633743" y="0"/>
            <a:ext cx="4122419" cy="928670"/>
          </a:xfrm>
          <a:prstGeom prst="rect">
            <a:avLst/>
          </a:prstGeom>
          <a:blipFill>
            <a:blip r:embed="rId4" cstate="print"/>
            <a:stretch>
              <a:fillRect/>
            </a:stretch>
          </a:blipFill>
        </p:spPr>
        <p:txBody>
          <a:bodyPr wrap="square" lIns="0" tIns="0" rIns="0" bIns="0" rtlCol="0"/>
          <a:lstStyle/>
          <a:p>
            <a:endParaRPr/>
          </a:p>
        </p:txBody>
      </p:sp>
      <p:pic>
        <p:nvPicPr>
          <p:cNvPr id="8" name="Picture 2" descr="Z:\SCHOOL LOGOS\New logo\Combine with New IDS 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774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3532" y="1003290"/>
            <a:ext cx="6477000" cy="662976"/>
          </a:xfrm>
          <a:prstGeom prst="rect">
            <a:avLst/>
          </a:prstGeom>
          <a:ln>
            <a:noFill/>
          </a:ln>
        </p:spPr>
        <p:style>
          <a:lnRef idx="0">
            <a:schemeClr val="accent3"/>
          </a:lnRef>
          <a:fillRef idx="3">
            <a:schemeClr val="accent3"/>
          </a:fillRef>
          <a:effectRef idx="3">
            <a:schemeClr val="accent3"/>
          </a:effectRef>
          <a:fontRef idx="minor">
            <a:schemeClr val="lt1"/>
          </a:fontRef>
        </p:style>
        <p:txBody>
          <a:bodyPr rtlCol="0" anchor="ctr"/>
          <a:lstStyle/>
          <a:p>
            <a:pPr lvl="0" algn="r">
              <a:spcBef>
                <a:spcPct val="0"/>
              </a:spcBef>
            </a:pPr>
            <a:r>
              <a:rPr lang="en-IN" sz="4000" b="1" dirty="0">
                <a:solidFill>
                  <a:srgbClr val="002060"/>
                </a:solidFill>
                <a:effectLst>
                  <a:outerShdw blurRad="38100" dist="38100" dir="2700000" algn="tl">
                    <a:srgbClr val="000000">
                      <a:alpha val="43137"/>
                    </a:srgbClr>
                  </a:outerShdw>
                </a:effectLst>
              </a:rPr>
              <a:t>Emerging Student Profile</a:t>
            </a:r>
            <a:endParaRPr lang="en-IN" sz="4000" b="1" dirty="0">
              <a:ln w="635">
                <a:noFill/>
              </a:ln>
              <a:solidFill>
                <a:srgbClr val="002060"/>
              </a:solidFill>
              <a:effectLst>
                <a:outerShdw blurRad="38100" dist="38100" dir="2700000" algn="tl">
                  <a:srgbClr val="000000">
                    <a:alpha val="43137"/>
                  </a:srgbClr>
                </a:outerShdw>
              </a:effectLst>
            </a:endParaRPr>
          </a:p>
        </p:txBody>
      </p:sp>
      <p:pic>
        <p:nvPicPr>
          <p:cNvPr id="5" name="Picture 2" descr="C:\Users\MLZSC1\Desktop\poo images\esp1.jpg"/>
          <p:cNvPicPr>
            <a:picLocks noChangeAspect="1" noChangeArrowheads="1"/>
          </p:cNvPicPr>
          <p:nvPr/>
        </p:nvPicPr>
        <p:blipFill>
          <a:blip r:embed="rId3"/>
          <a:srcRect/>
          <a:stretch>
            <a:fillRect/>
          </a:stretch>
        </p:blipFill>
        <p:spPr bwMode="auto">
          <a:xfrm>
            <a:off x="251520" y="1785926"/>
            <a:ext cx="3429024" cy="4286280"/>
          </a:xfrm>
          <a:prstGeom prst="rect">
            <a:avLst/>
          </a:prstGeom>
          <a:noFill/>
        </p:spPr>
      </p:pic>
      <p:sp>
        <p:nvSpPr>
          <p:cNvPr id="6" name="Rectangle 5"/>
          <p:cNvSpPr/>
          <p:nvPr/>
        </p:nvSpPr>
        <p:spPr>
          <a:xfrm>
            <a:off x="32" y="6072206"/>
            <a:ext cx="9144000" cy="214314"/>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070341063"/>
              </p:ext>
            </p:extLst>
          </p:nvPr>
        </p:nvGraphicFramePr>
        <p:xfrm>
          <a:off x="3491880" y="1785926"/>
          <a:ext cx="5652120" cy="4480560"/>
        </p:xfrm>
        <a:graphic>
          <a:graphicData uri="http://schemas.openxmlformats.org/drawingml/2006/table">
            <a:tbl>
              <a:tblPr firstRow="1" bandRow="1">
                <a:tableStyleId>{ED083AE6-46FA-4A59-8FB0-9F97EB10719F}</a:tableStyleId>
              </a:tblPr>
              <a:tblGrid>
                <a:gridCol w="5652120">
                  <a:extLst>
                    <a:ext uri="{9D8B030D-6E8A-4147-A177-3AD203B41FA5}">
                      <a16:colId xmlns:a16="http://schemas.microsoft.com/office/drawing/2014/main" val="20000"/>
                    </a:ext>
                  </a:extLst>
                </a:gridCol>
              </a:tblGrid>
              <a:tr h="4286280">
                <a:tc>
                  <a:txBody>
                    <a:bodyPr/>
                    <a:lstStyle/>
                    <a:p>
                      <a:pPr marL="285750" indent="-285750">
                        <a:buFont typeface="Wingdings" panose="05000000000000000000" pitchFamily="2" charset="2"/>
                        <a:buChar char="v"/>
                      </a:pPr>
                      <a:r>
                        <a:rPr lang="en-US" dirty="0"/>
                        <a:t>Life</a:t>
                      </a:r>
                      <a:r>
                        <a:rPr lang="en-US" baseline="0" dirty="0"/>
                        <a:t> Skills</a:t>
                      </a:r>
                    </a:p>
                    <a:p>
                      <a:pPr marL="285750" indent="-285750">
                        <a:buFont typeface="Wingdings" panose="05000000000000000000" pitchFamily="2" charset="2"/>
                        <a:buChar char="v"/>
                      </a:pPr>
                      <a:r>
                        <a:rPr lang="en-US" baseline="0" dirty="0"/>
                        <a:t>Effective Habits</a:t>
                      </a:r>
                    </a:p>
                    <a:p>
                      <a:pPr marL="285750" indent="-285750">
                        <a:buFont typeface="Wingdings" panose="05000000000000000000" pitchFamily="2" charset="2"/>
                        <a:buChar char="v"/>
                      </a:pPr>
                      <a:r>
                        <a:rPr lang="en-US" baseline="0" dirty="0"/>
                        <a:t>Media Literacy</a:t>
                      </a:r>
                    </a:p>
                    <a:p>
                      <a:pPr marL="285750" indent="-285750">
                        <a:buFont typeface="Wingdings" panose="05000000000000000000" pitchFamily="2" charset="2"/>
                        <a:buChar char="v"/>
                      </a:pPr>
                      <a:r>
                        <a:rPr lang="en-US" baseline="0" dirty="0"/>
                        <a:t>Aesthetic Sense</a:t>
                      </a:r>
                    </a:p>
                    <a:p>
                      <a:pPr marL="285750" indent="-285750">
                        <a:buFont typeface="Wingdings" panose="05000000000000000000" pitchFamily="2" charset="2"/>
                        <a:buChar char="v"/>
                      </a:pPr>
                      <a:r>
                        <a:rPr lang="en-US" baseline="0" dirty="0"/>
                        <a:t>Metacognition</a:t>
                      </a:r>
                    </a:p>
                    <a:p>
                      <a:pPr marL="285750" indent="-285750">
                        <a:buFont typeface="Wingdings" panose="05000000000000000000" pitchFamily="2" charset="2"/>
                        <a:buChar char="v"/>
                      </a:pPr>
                      <a:r>
                        <a:rPr lang="en-US" baseline="0" dirty="0"/>
                        <a:t>Risk Taking</a:t>
                      </a:r>
                    </a:p>
                    <a:p>
                      <a:pPr marL="285750" indent="-285750">
                        <a:buFont typeface="Wingdings" panose="05000000000000000000" pitchFamily="2" charset="2"/>
                        <a:buChar char="v"/>
                      </a:pPr>
                      <a:r>
                        <a:rPr lang="en-US" baseline="0" dirty="0"/>
                        <a:t>Self Development</a:t>
                      </a:r>
                    </a:p>
                    <a:p>
                      <a:pPr marL="285750" indent="-285750">
                        <a:buFont typeface="Wingdings" panose="05000000000000000000" pitchFamily="2" charset="2"/>
                        <a:buChar char="v"/>
                      </a:pPr>
                      <a:r>
                        <a:rPr lang="en-US" baseline="0" dirty="0"/>
                        <a:t>Knowledge</a:t>
                      </a:r>
                    </a:p>
                    <a:p>
                      <a:pPr marL="285750" indent="-285750">
                        <a:buFont typeface="Wingdings" panose="05000000000000000000" pitchFamily="2" charset="2"/>
                        <a:buChar char="v"/>
                      </a:pPr>
                      <a:r>
                        <a:rPr lang="en-US" baseline="0" dirty="0"/>
                        <a:t>Higher Order Thinking Skills</a:t>
                      </a:r>
                    </a:p>
                    <a:p>
                      <a:pPr marL="285750" indent="-285750">
                        <a:buFont typeface="Wingdings" panose="05000000000000000000" pitchFamily="2" charset="2"/>
                        <a:buChar char="v"/>
                      </a:pPr>
                      <a:r>
                        <a:rPr lang="en-US" baseline="0" dirty="0"/>
                        <a:t>Sports</a:t>
                      </a:r>
                    </a:p>
                    <a:p>
                      <a:pPr marL="285750" indent="-285750">
                        <a:buFont typeface="Wingdings" panose="05000000000000000000" pitchFamily="2" charset="2"/>
                        <a:buChar char="v"/>
                      </a:pPr>
                      <a:r>
                        <a:rPr lang="en-US" baseline="0" dirty="0"/>
                        <a:t>Art( Fine Arts, Performing Arts)</a:t>
                      </a:r>
                    </a:p>
                    <a:p>
                      <a:pPr marL="285750" indent="-285750">
                        <a:buFont typeface="Wingdings" panose="05000000000000000000" pitchFamily="2" charset="2"/>
                        <a:buChar char="v"/>
                      </a:pPr>
                      <a:r>
                        <a:rPr lang="en-US" baseline="0" dirty="0"/>
                        <a:t>Entrepreneurial and Financial</a:t>
                      </a:r>
                    </a:p>
                    <a:p>
                      <a:pPr marL="285750" indent="-285750">
                        <a:buFont typeface="Wingdings" panose="05000000000000000000" pitchFamily="2" charset="2"/>
                        <a:buChar char="v"/>
                      </a:pPr>
                      <a:r>
                        <a:rPr lang="en-US" baseline="0" dirty="0"/>
                        <a:t>Core Values( </a:t>
                      </a:r>
                      <a:r>
                        <a:rPr lang="en-US" baseline="0" dirty="0" err="1"/>
                        <a:t>Integrity,Open</a:t>
                      </a:r>
                      <a:r>
                        <a:rPr lang="en-US" baseline="0" dirty="0"/>
                        <a:t> </a:t>
                      </a:r>
                      <a:r>
                        <a:rPr lang="en-US" baseline="0" dirty="0" err="1"/>
                        <a:t>Mindedness,Authenticity,Humility</a:t>
                      </a:r>
                      <a:r>
                        <a:rPr lang="en-US" baseline="0" dirty="0"/>
                        <a:t>, Growth Mindset, Compassion</a:t>
                      </a:r>
                    </a:p>
                    <a:p>
                      <a:pPr marL="285750" indent="-285750">
                        <a:buFont typeface="Wingdings" panose="05000000000000000000" pitchFamily="2" charset="2"/>
                        <a:buChar char="v"/>
                      </a:pPr>
                      <a:endParaRPr lang="en-US" dirty="0"/>
                    </a:p>
                  </a:txBody>
                  <a:tcPr/>
                </a:tc>
                <a:extLst>
                  <a:ext uri="{0D108BD9-81ED-4DB2-BD59-A6C34878D82A}">
                    <a16:rowId xmlns:a16="http://schemas.microsoft.com/office/drawing/2014/main" val="10000"/>
                  </a:ext>
                </a:extLst>
              </a:tr>
            </a:tbl>
          </a:graphicData>
        </a:graphic>
      </p:graphicFrame>
      <p:pic>
        <p:nvPicPr>
          <p:cNvPr id="7" name="Picture 2" descr="Z:\SCHOOL LOGOS\New logo\Combine with New IDS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89313"/>
            <a:ext cx="5862949" cy="893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86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ppt_x</p:attrName>
                                        </p:attrNameLst>
                                      </p:cBhvr>
                                      <p:tavLst>
                                        <p:tav tm="0">
                                          <p:val>
                                            <p:strVal val="#ppt_x-.2"/>
                                          </p:val>
                                        </p:tav>
                                        <p:tav tm="100000">
                                          <p:val>
                                            <p:strVal val="#ppt_x"/>
                                          </p:val>
                                        </p:tav>
                                      </p:tavLst>
                                    </p:anim>
                                    <p:anim calcmode="lin" valueType="num">
                                      <p:cBhvr>
                                        <p:cTn id="8" dur="2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 y="6072206"/>
            <a:ext cx="9144000" cy="214314"/>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000" b="1">
              <a:solidFill>
                <a:schemeClr val="tx1"/>
              </a:solidFill>
            </a:endParaRPr>
          </a:p>
        </p:txBody>
      </p:sp>
      <p:sp>
        <p:nvSpPr>
          <p:cNvPr id="8" name="Rectangle 7"/>
          <p:cNvSpPr/>
          <p:nvPr/>
        </p:nvSpPr>
        <p:spPr>
          <a:xfrm>
            <a:off x="1422524" y="1142984"/>
            <a:ext cx="6658992" cy="714380"/>
          </a:xfrm>
          <a:prstGeom prst="rect">
            <a:avLst/>
          </a:prstGeom>
          <a:ln>
            <a:noFill/>
          </a:ln>
        </p:spPr>
        <p:style>
          <a:lnRef idx="0">
            <a:schemeClr val="accent3"/>
          </a:lnRef>
          <a:fillRef idx="3">
            <a:schemeClr val="accent3"/>
          </a:fillRef>
          <a:effectRef idx="3">
            <a:schemeClr val="accent3"/>
          </a:effectRef>
          <a:fontRef idx="minor">
            <a:schemeClr val="lt1"/>
          </a:fontRef>
        </p:style>
        <p:txBody>
          <a:bodyPr rtlCol="0" anchor="ctr"/>
          <a:lstStyle/>
          <a:p>
            <a:pPr algn="r"/>
            <a:r>
              <a:rPr lang="en-IN" sz="4400" b="1" dirty="0">
                <a:solidFill>
                  <a:schemeClr val="tx1"/>
                </a:solidFill>
                <a:effectLst>
                  <a:outerShdw blurRad="38100" dist="38100" dir="2700000" algn="tl">
                    <a:srgbClr val="000000">
                      <a:alpha val="43137"/>
                    </a:srgbClr>
                  </a:outerShdw>
                </a:effectLst>
              </a:rPr>
              <a:t>Blended Learning Designs</a:t>
            </a:r>
          </a:p>
        </p:txBody>
      </p:sp>
      <p:sp>
        <p:nvSpPr>
          <p:cNvPr id="11" name="Rectangle 10"/>
          <p:cNvSpPr/>
          <p:nvPr/>
        </p:nvSpPr>
        <p:spPr>
          <a:xfrm>
            <a:off x="323528" y="2000240"/>
            <a:ext cx="2784452" cy="1032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Blooms Taxonomy </a:t>
            </a:r>
          </a:p>
          <a:p>
            <a:pPr algn="ctr"/>
            <a:r>
              <a:rPr lang="en-US" sz="2000" b="1" dirty="0">
                <a:solidFill>
                  <a:schemeClr val="tx1"/>
                </a:solidFill>
              </a:rPr>
              <a:t> &amp; </a:t>
            </a:r>
          </a:p>
          <a:p>
            <a:pPr algn="ctr"/>
            <a:r>
              <a:rPr lang="en-US" sz="2000" b="1" dirty="0">
                <a:solidFill>
                  <a:schemeClr val="tx1"/>
                </a:solidFill>
              </a:rPr>
              <a:t>Multiple Intelligences</a:t>
            </a:r>
          </a:p>
        </p:txBody>
      </p:sp>
      <p:sp>
        <p:nvSpPr>
          <p:cNvPr id="12" name="Rectangle 11"/>
          <p:cNvSpPr/>
          <p:nvPr/>
        </p:nvSpPr>
        <p:spPr>
          <a:xfrm>
            <a:off x="3275856" y="2000240"/>
            <a:ext cx="2952328" cy="1032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Outcome Based Learning</a:t>
            </a:r>
          </a:p>
        </p:txBody>
      </p:sp>
      <p:sp>
        <p:nvSpPr>
          <p:cNvPr id="13" name="Rectangle 12"/>
          <p:cNvSpPr/>
          <p:nvPr/>
        </p:nvSpPr>
        <p:spPr>
          <a:xfrm>
            <a:off x="323528" y="3299898"/>
            <a:ext cx="2784452" cy="1065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Experiential Learning</a:t>
            </a:r>
          </a:p>
        </p:txBody>
      </p:sp>
      <p:sp>
        <p:nvSpPr>
          <p:cNvPr id="14" name="Rectangle 13"/>
          <p:cNvSpPr/>
          <p:nvPr/>
        </p:nvSpPr>
        <p:spPr>
          <a:xfrm>
            <a:off x="3275856" y="4632045"/>
            <a:ext cx="2952328" cy="117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Art and Sports Integration</a:t>
            </a:r>
          </a:p>
        </p:txBody>
      </p:sp>
      <p:sp>
        <p:nvSpPr>
          <p:cNvPr id="15" name="Rectangle 14"/>
          <p:cNvSpPr/>
          <p:nvPr/>
        </p:nvSpPr>
        <p:spPr>
          <a:xfrm>
            <a:off x="6444208" y="3175832"/>
            <a:ext cx="2520280" cy="1282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Competency Based Learning</a:t>
            </a:r>
          </a:p>
        </p:txBody>
      </p:sp>
      <p:sp>
        <p:nvSpPr>
          <p:cNvPr id="16" name="Rectangle 15"/>
          <p:cNvSpPr/>
          <p:nvPr/>
        </p:nvSpPr>
        <p:spPr>
          <a:xfrm>
            <a:off x="6444208" y="4632045"/>
            <a:ext cx="2520280" cy="11732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Collaborative Learning</a:t>
            </a:r>
          </a:p>
        </p:txBody>
      </p:sp>
      <p:sp>
        <p:nvSpPr>
          <p:cNvPr id="17" name="Rectangle 16"/>
          <p:cNvSpPr/>
          <p:nvPr/>
        </p:nvSpPr>
        <p:spPr>
          <a:xfrm>
            <a:off x="323528" y="4539425"/>
            <a:ext cx="2784452" cy="1265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Aligned with LRs</a:t>
            </a:r>
          </a:p>
        </p:txBody>
      </p:sp>
      <p:sp>
        <p:nvSpPr>
          <p:cNvPr id="18" name="Rectangle 17"/>
          <p:cNvSpPr/>
          <p:nvPr/>
        </p:nvSpPr>
        <p:spPr>
          <a:xfrm>
            <a:off x="6444208" y="2000240"/>
            <a:ext cx="2520280" cy="1032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Emerging Student Profile</a:t>
            </a:r>
          </a:p>
        </p:txBody>
      </p:sp>
      <p:sp>
        <p:nvSpPr>
          <p:cNvPr id="19" name="Rectangle 18"/>
          <p:cNvSpPr/>
          <p:nvPr/>
        </p:nvSpPr>
        <p:spPr>
          <a:xfrm>
            <a:off x="3275856" y="3123204"/>
            <a:ext cx="2952328" cy="1335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rPr>
              <a:t>CONCEPTUAL UNDERSTANDING</a:t>
            </a:r>
          </a:p>
        </p:txBody>
      </p:sp>
      <p:pic>
        <p:nvPicPr>
          <p:cNvPr id="21" name="Picture 2" descr="Z:\SCHOOL LOGOS\New logo\Combine with New IDS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520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 y="6072206"/>
            <a:ext cx="9144000" cy="214314"/>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8" name="Rectangle 7"/>
          <p:cNvSpPr/>
          <p:nvPr/>
        </p:nvSpPr>
        <p:spPr>
          <a:xfrm>
            <a:off x="2743200" y="1194657"/>
            <a:ext cx="4478717" cy="714380"/>
          </a:xfrm>
          <a:prstGeom prst="rect">
            <a:avLst/>
          </a:prstGeom>
          <a:ln>
            <a:noFill/>
          </a:ln>
        </p:spPr>
        <p:style>
          <a:lnRef idx="0">
            <a:schemeClr val="accent3"/>
          </a:lnRef>
          <a:fillRef idx="3">
            <a:schemeClr val="accent3"/>
          </a:fillRef>
          <a:effectRef idx="3">
            <a:schemeClr val="accent3"/>
          </a:effectRef>
          <a:fontRef idx="minor">
            <a:schemeClr val="lt1"/>
          </a:fontRef>
        </p:style>
        <p:txBody>
          <a:bodyPr rtlCol="0" anchor="ctr"/>
          <a:lstStyle/>
          <a:p>
            <a:pPr algn="r"/>
            <a:r>
              <a:rPr lang="en-IN" sz="4000" dirty="0">
                <a:solidFill>
                  <a:srgbClr val="002060"/>
                </a:solidFill>
                <a:effectLst>
                  <a:outerShdw blurRad="38100" dist="38100" dir="2700000" algn="tl">
                    <a:srgbClr val="000000">
                      <a:alpha val="43137"/>
                    </a:srgbClr>
                  </a:outerShdw>
                </a:effectLst>
              </a:rPr>
              <a:t>Learning Resource</a:t>
            </a:r>
            <a:endParaRPr lang="en-IN" sz="4000" dirty="0">
              <a:solidFill>
                <a:srgbClr val="FF0000"/>
              </a:solidFill>
              <a:effectLst>
                <a:outerShdw blurRad="38100" dist="38100" dir="2700000" algn="tl">
                  <a:srgbClr val="000000">
                    <a:alpha val="43137"/>
                  </a:srgbClr>
                </a:outerShdw>
              </a:effectLst>
            </a:endParaRPr>
          </a:p>
        </p:txBody>
      </p:sp>
      <p:sp>
        <p:nvSpPr>
          <p:cNvPr id="5" name="TextBox 4"/>
          <p:cNvSpPr txBox="1"/>
          <p:nvPr/>
        </p:nvSpPr>
        <p:spPr>
          <a:xfrm>
            <a:off x="29592" y="2118824"/>
            <a:ext cx="9144000"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400050" indent="-400050">
              <a:buFont typeface="+mj-lt"/>
              <a:buAutoNum type="romanLcPeriod"/>
            </a:pPr>
            <a:r>
              <a:rPr lang="en-US" b="1" dirty="0"/>
              <a:t>Based on 21</a:t>
            </a:r>
            <a:r>
              <a:rPr lang="en-US" b="1" baseline="30000" dirty="0"/>
              <a:t>st</a:t>
            </a:r>
            <a:r>
              <a:rPr lang="en-US" b="1" dirty="0"/>
              <a:t>t Century Skills.</a:t>
            </a:r>
          </a:p>
          <a:p>
            <a:pPr marL="400050" indent="-400050">
              <a:buFont typeface="+mj-lt"/>
              <a:buAutoNum type="romanLcPeriod"/>
            </a:pPr>
            <a:r>
              <a:rPr lang="en-US" b="1" dirty="0"/>
              <a:t>Stresses on  4 Cs- Critical Thinking &amp; Problem Solving, Communication, Collaboration, Creativity and Innovation.</a:t>
            </a:r>
          </a:p>
        </p:txBody>
      </p:sp>
      <p:graphicFrame>
        <p:nvGraphicFramePr>
          <p:cNvPr id="9" name="Table 8"/>
          <p:cNvGraphicFramePr>
            <a:graphicFrameLocks noGrp="1"/>
          </p:cNvGraphicFramePr>
          <p:nvPr>
            <p:extLst>
              <p:ext uri="{D42A27DB-BD31-4B8C-83A1-F6EECF244321}">
                <p14:modId xmlns:p14="http://schemas.microsoft.com/office/powerpoint/2010/main" val="3268642175"/>
              </p:ext>
            </p:extLst>
          </p:nvPr>
        </p:nvGraphicFramePr>
        <p:xfrm>
          <a:off x="29592" y="3185030"/>
          <a:ext cx="9114408" cy="2926080"/>
        </p:xfrm>
        <a:graphic>
          <a:graphicData uri="http://schemas.openxmlformats.org/drawingml/2006/table">
            <a:tbl>
              <a:tblPr firstRow="1" bandRow="1">
                <a:tableStyleId>{5C22544A-7EE6-4342-B048-85BDC9FD1C3A}</a:tableStyleId>
              </a:tblPr>
              <a:tblGrid>
                <a:gridCol w="4128748">
                  <a:extLst>
                    <a:ext uri="{9D8B030D-6E8A-4147-A177-3AD203B41FA5}">
                      <a16:colId xmlns:a16="http://schemas.microsoft.com/office/drawing/2014/main" val="20000"/>
                    </a:ext>
                  </a:extLst>
                </a:gridCol>
                <a:gridCol w="4985660">
                  <a:extLst>
                    <a:ext uri="{9D8B030D-6E8A-4147-A177-3AD203B41FA5}">
                      <a16:colId xmlns:a16="http://schemas.microsoft.com/office/drawing/2014/main" val="20001"/>
                    </a:ext>
                  </a:extLst>
                </a:gridCol>
              </a:tblGrid>
              <a:tr h="345531">
                <a:tc>
                  <a:txBody>
                    <a:bodyPr/>
                    <a:lstStyle/>
                    <a:p>
                      <a:pPr algn="ctr"/>
                      <a:r>
                        <a:rPr lang="en-US" dirty="0"/>
                        <a:t>Learning Tools </a:t>
                      </a:r>
                    </a:p>
                  </a:txBody>
                  <a:tcPr/>
                </a:tc>
                <a:tc>
                  <a:txBody>
                    <a:bodyPr/>
                    <a:lstStyle/>
                    <a:p>
                      <a:pPr algn="ctr"/>
                      <a:r>
                        <a:rPr lang="en-US" dirty="0"/>
                        <a:t>Enrichment Tools- Soar to Explore</a:t>
                      </a:r>
                    </a:p>
                  </a:txBody>
                  <a:tcPr/>
                </a:tc>
                <a:extLst>
                  <a:ext uri="{0D108BD9-81ED-4DB2-BD59-A6C34878D82A}">
                    <a16:rowId xmlns:a16="http://schemas.microsoft.com/office/drawing/2014/main" val="10000"/>
                  </a:ext>
                </a:extLst>
              </a:tr>
              <a:tr h="2418719">
                <a:tc>
                  <a:txBody>
                    <a:bodyPr/>
                    <a:lstStyle/>
                    <a:p>
                      <a:pPr marL="285750" indent="-285750">
                        <a:buFont typeface="Wingdings" panose="05000000000000000000" pitchFamily="2" charset="2"/>
                        <a:buChar char="Ø"/>
                      </a:pPr>
                      <a:r>
                        <a:rPr lang="en-US" b="1" dirty="0"/>
                        <a:t>Did You Know? </a:t>
                      </a:r>
                    </a:p>
                    <a:p>
                      <a:pPr marL="285750" indent="-285750">
                        <a:buFont typeface="Wingdings" panose="05000000000000000000" pitchFamily="2" charset="2"/>
                        <a:buChar char="Ø"/>
                      </a:pPr>
                      <a:r>
                        <a:rPr lang="en-US" b="1" dirty="0"/>
                        <a:t>Mind Map</a:t>
                      </a:r>
                    </a:p>
                    <a:p>
                      <a:pPr marL="285750" indent="-285750">
                        <a:buFont typeface="Wingdings" panose="05000000000000000000" pitchFamily="2" charset="2"/>
                        <a:buChar char="Ø"/>
                      </a:pPr>
                      <a:r>
                        <a:rPr lang="en-US" b="1" dirty="0"/>
                        <a:t>Study Byte</a:t>
                      </a:r>
                    </a:p>
                    <a:p>
                      <a:pPr marL="285750" indent="-285750">
                        <a:buFont typeface="Wingdings" panose="05000000000000000000" pitchFamily="2" charset="2"/>
                        <a:buChar char="Ø"/>
                      </a:pPr>
                      <a:r>
                        <a:rPr lang="en-US" b="1" dirty="0"/>
                        <a:t>Milestone</a:t>
                      </a:r>
                    </a:p>
                    <a:p>
                      <a:pPr marL="285750" indent="-285750">
                        <a:buFont typeface="Wingdings" panose="05000000000000000000" pitchFamily="2" charset="2"/>
                        <a:buChar char="Ø"/>
                      </a:pPr>
                      <a:r>
                        <a:rPr lang="en-US" b="1" dirty="0"/>
                        <a:t>Test your Vocabulary</a:t>
                      </a:r>
                    </a:p>
                    <a:p>
                      <a:pPr marL="285750" indent="-285750">
                        <a:buFont typeface="Wingdings" panose="05000000000000000000" pitchFamily="2" charset="2"/>
                        <a:buChar char="Ø"/>
                      </a:pPr>
                      <a:r>
                        <a:rPr lang="en-US" b="1" dirty="0"/>
                        <a:t>Timeline</a:t>
                      </a:r>
                    </a:p>
                  </a:txBody>
                  <a:tcPr/>
                </a:tc>
                <a:tc>
                  <a:txBody>
                    <a:bodyPr/>
                    <a:lstStyle/>
                    <a:p>
                      <a:pPr marL="285750" indent="-285750">
                        <a:buFont typeface="Wingdings" panose="05000000000000000000" pitchFamily="2" charset="2"/>
                        <a:buChar char="Ø"/>
                      </a:pPr>
                      <a:r>
                        <a:rPr lang="en-US" b="1" dirty="0"/>
                        <a:t>Fun Activity</a:t>
                      </a:r>
                    </a:p>
                    <a:p>
                      <a:pPr marL="285750" indent="-285750">
                        <a:buFont typeface="Wingdings" panose="05000000000000000000" pitchFamily="2" charset="2"/>
                        <a:buChar char="Ø"/>
                      </a:pPr>
                      <a:r>
                        <a:rPr lang="en-US" b="1" dirty="0"/>
                        <a:t>Extended Learning</a:t>
                      </a:r>
                    </a:p>
                    <a:p>
                      <a:pPr marL="285750" indent="-285750">
                        <a:buFont typeface="Wingdings" panose="05000000000000000000" pitchFamily="2" charset="2"/>
                        <a:buChar char="Ø"/>
                      </a:pPr>
                      <a:r>
                        <a:rPr lang="en-US" b="1" dirty="0"/>
                        <a:t>Technology Connection</a:t>
                      </a:r>
                    </a:p>
                    <a:p>
                      <a:pPr marL="285750" indent="-285750">
                        <a:buFont typeface="Wingdings" panose="05000000000000000000" pitchFamily="2" charset="2"/>
                        <a:buChar char="Ø"/>
                      </a:pPr>
                      <a:r>
                        <a:rPr lang="en-US" b="1" dirty="0"/>
                        <a:t>Interdisciplinary</a:t>
                      </a:r>
                    </a:p>
                    <a:p>
                      <a:pPr marL="285750" indent="-285750">
                        <a:buFont typeface="Wingdings" panose="05000000000000000000" pitchFamily="2" charset="2"/>
                        <a:buChar char="Ø"/>
                      </a:pPr>
                      <a:r>
                        <a:rPr lang="en-US" b="1" dirty="0"/>
                        <a:t>Value</a:t>
                      </a:r>
                      <a:r>
                        <a:rPr lang="en-US" b="1" baseline="0" dirty="0"/>
                        <a:t> Based Question</a:t>
                      </a:r>
                    </a:p>
                    <a:p>
                      <a:pPr marL="285750" indent="-285750">
                        <a:buFont typeface="Wingdings" panose="05000000000000000000" pitchFamily="2" charset="2"/>
                        <a:buChar char="Ø"/>
                      </a:pPr>
                      <a:r>
                        <a:rPr lang="en-US" b="1" baseline="0" dirty="0"/>
                        <a:t>Internationalism</a:t>
                      </a:r>
                    </a:p>
                    <a:p>
                      <a:pPr marL="285750" indent="-285750">
                        <a:buFont typeface="Wingdings" panose="05000000000000000000" pitchFamily="2" charset="2"/>
                        <a:buChar char="Ø"/>
                      </a:pPr>
                      <a:r>
                        <a:rPr lang="en-US" b="1" baseline="0" dirty="0"/>
                        <a:t>HOTS</a:t>
                      </a:r>
                    </a:p>
                    <a:p>
                      <a:pPr marL="285750" indent="-285750">
                        <a:buFont typeface="Wingdings" panose="05000000000000000000" pitchFamily="2" charset="2"/>
                        <a:buChar char="Ø"/>
                      </a:pPr>
                      <a:r>
                        <a:rPr lang="en-US" b="1" baseline="0" dirty="0"/>
                        <a:t>Creative Corner</a:t>
                      </a:r>
                    </a:p>
                    <a:p>
                      <a:pPr marL="285750" indent="-285750">
                        <a:buFont typeface="Wingdings" panose="05000000000000000000" pitchFamily="2" charset="2"/>
                        <a:buChar char="Ø"/>
                      </a:pPr>
                      <a:r>
                        <a:rPr lang="en-US" b="1" baseline="0" dirty="0"/>
                        <a:t>Develop your Map Skills</a:t>
                      </a:r>
                      <a:endParaRPr lang="en-US" b="1" dirty="0"/>
                    </a:p>
                  </a:txBody>
                  <a:tcPr/>
                </a:tc>
                <a:extLst>
                  <a:ext uri="{0D108BD9-81ED-4DB2-BD59-A6C34878D82A}">
                    <a16:rowId xmlns:a16="http://schemas.microsoft.com/office/drawing/2014/main" val="10001"/>
                  </a:ext>
                </a:extLst>
              </a:tr>
            </a:tbl>
          </a:graphicData>
        </a:graphic>
      </p:graphicFrame>
      <p:pic>
        <p:nvPicPr>
          <p:cNvPr id="7" name="Picture 2" descr="Z:\SCHOOL LOGOS\New logo\Combine with New IDS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890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EB777-249E-4C1E-A40E-C7CECC8F5C31}"/>
              </a:ext>
            </a:extLst>
          </p:cNvPr>
          <p:cNvSpPr>
            <a:spLocks noGrp="1"/>
          </p:cNvSpPr>
          <p:nvPr>
            <p:ph type="title"/>
          </p:nvPr>
        </p:nvSpPr>
        <p:spPr>
          <a:xfrm>
            <a:off x="339520" y="381000"/>
            <a:ext cx="8686800" cy="838200"/>
          </a:xfrm>
        </p:spPr>
        <p:txBody>
          <a:bodyPr>
            <a:normAutofit fontScale="90000"/>
          </a:bodyPr>
          <a:lstStyle/>
          <a:p>
            <a:pPr algn="ctr" eaLnBrk="1" fontAlgn="auto" hangingPunct="1">
              <a:spcAft>
                <a:spcPts val="0"/>
              </a:spcAft>
              <a:defRPr/>
            </a:pPr>
            <a:br>
              <a:rPr lang="en-IN" dirty="0">
                <a:latin typeface="Algerian" panose="04020705040A02060702" pitchFamily="82" charset="0"/>
              </a:rPr>
            </a:br>
            <a:br>
              <a:rPr lang="en-IN" dirty="0">
                <a:latin typeface="Algerian" panose="04020705040A02060702" pitchFamily="82" charset="0"/>
              </a:rPr>
            </a:br>
            <a:br>
              <a:rPr lang="en-IN" dirty="0">
                <a:latin typeface="Algerian" panose="04020705040A02060702" pitchFamily="82" charset="0"/>
              </a:rPr>
            </a:br>
            <a:r>
              <a:rPr lang="en-IN" b="1" cap="none" dirty="0">
                <a:ln w="10541" cmpd="sng">
                  <a:solidFill>
                    <a:schemeClr val="accent1">
                      <a:shade val="88000"/>
                      <a:satMod val="110000"/>
                    </a:schemeClr>
                  </a:solidFill>
                  <a:prstDash val="solid"/>
                </a:ln>
                <a:solidFill>
                  <a:srgbClr val="002060"/>
                </a:solidFill>
                <a:effectLst/>
                <a:latin typeface="Times New Roman" pitchFamily="18" charset="0"/>
                <a:cs typeface="Times New Roman" pitchFamily="18" charset="0"/>
              </a:rPr>
              <a:t>Home work and Assignments</a:t>
            </a:r>
            <a:endParaRPr lang="en-IN" dirty="0">
              <a:solidFill>
                <a:srgbClr val="002060"/>
              </a:solidFill>
              <a:latin typeface="Times New Roman" pitchFamily="18" charset="0"/>
              <a:cs typeface="Times New Roman" pitchFamily="18" charset="0"/>
            </a:endParaRPr>
          </a:p>
        </p:txBody>
      </p:sp>
      <p:sp>
        <p:nvSpPr>
          <p:cNvPr id="76803" name="Content Placeholder 2">
            <a:extLst>
              <a:ext uri="{FF2B5EF4-FFF2-40B4-BE49-F238E27FC236}">
                <a16:creationId xmlns:a16="http://schemas.microsoft.com/office/drawing/2014/main" id="{8EB2FA08-FEDF-4C0E-80D8-79FED92F56F4}"/>
              </a:ext>
            </a:extLst>
          </p:cNvPr>
          <p:cNvSpPr>
            <a:spLocks noGrp="1"/>
          </p:cNvSpPr>
          <p:nvPr>
            <p:ph idx="1"/>
          </p:nvPr>
        </p:nvSpPr>
        <p:spPr>
          <a:xfrm>
            <a:off x="339520" y="1787525"/>
            <a:ext cx="8686800" cy="4525962"/>
          </a:xfrm>
        </p:spPr>
        <p:txBody>
          <a:bodyPr/>
          <a:lstStyle/>
          <a:p>
            <a:pPr marL="0" indent="0" eaLnBrk="1" hangingPunct="1">
              <a:buNone/>
            </a:pPr>
            <a:endParaRPr lang="en-IN" altLang="en-US" dirty="0"/>
          </a:p>
          <a:p>
            <a:pPr eaLnBrk="1" hangingPunct="1"/>
            <a:endParaRPr lang="en-IN" altLang="en-US" dirty="0"/>
          </a:p>
          <a:p>
            <a:pPr eaLnBrk="1" hangingPunct="1"/>
            <a:endParaRPr lang="en-IN" altLang="en-US" dirty="0"/>
          </a:p>
          <a:p>
            <a:pPr eaLnBrk="1" hangingPunct="1"/>
            <a:endParaRPr lang="en-IN" altLang="en-US" dirty="0"/>
          </a:p>
          <a:p>
            <a:pPr eaLnBrk="1" hangingPunct="1"/>
            <a:endParaRPr lang="en-IN" altLang="en-US" dirty="0"/>
          </a:p>
          <a:p>
            <a:pPr eaLnBrk="1" hangingPunct="1"/>
            <a:endParaRPr lang="en-IN" altLang="en-US" dirty="0"/>
          </a:p>
          <a:p>
            <a:pPr eaLnBrk="1" hangingPunct="1"/>
            <a:endParaRPr lang="en-IN" altLang="en-US" dirty="0"/>
          </a:p>
          <a:p>
            <a:pPr eaLnBrk="1" hangingPunct="1"/>
            <a:endParaRPr lang="en-IN" altLang="en-US" dirty="0"/>
          </a:p>
          <a:p>
            <a:pPr eaLnBrk="1" hangingPunct="1"/>
            <a:endParaRPr lang="en-IN" altLang="en-US" dirty="0"/>
          </a:p>
          <a:p>
            <a:pPr eaLnBrk="1" hangingPunct="1"/>
            <a:endParaRPr lang="en-IN" altLang="en-US" dirty="0"/>
          </a:p>
          <a:p>
            <a:pPr eaLnBrk="1" hangingPunct="1"/>
            <a:endParaRPr lang="en-IN" altLang="en-US" dirty="0"/>
          </a:p>
        </p:txBody>
      </p:sp>
      <p:pic>
        <p:nvPicPr>
          <p:cNvPr id="76804" name="Picture 2">
            <a:extLst>
              <a:ext uri="{FF2B5EF4-FFF2-40B4-BE49-F238E27FC236}">
                <a16:creationId xmlns:a16="http://schemas.microsoft.com/office/drawing/2014/main" id="{63D27158-16C1-4BE0-B6D2-9CE2FF333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048435"/>
            <a:ext cx="4864570"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Z:\SCHOOL LOGOS\New logo\Combine with New IDS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233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a:extLst>
              <a:ext uri="{FF2B5EF4-FFF2-40B4-BE49-F238E27FC236}">
                <a16:creationId xmlns:a16="http://schemas.microsoft.com/office/drawing/2014/main" id="{0C88BCBB-35FE-4616-8CC0-AC3F1F6EC5F3}"/>
              </a:ext>
            </a:extLst>
          </p:cNvPr>
          <p:cNvSpPr>
            <a:spLocks noChangeArrowheads="1"/>
          </p:cNvSpPr>
          <p:nvPr/>
        </p:nvSpPr>
        <p:spPr bwMode="auto">
          <a:xfrm>
            <a:off x="2491472" y="1352245"/>
            <a:ext cx="43829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u="sng" dirty="0">
                <a:latin typeface="Algerian" panose="04020705040A02060702" pitchFamily="82" charset="0"/>
                <a:ea typeface="Calibri" panose="020F0502020204030204" pitchFamily="34" charset="0"/>
                <a:cs typeface="Mangal" panose="02040503050203030202" pitchFamily="18" charset="0"/>
              </a:rPr>
              <a:t>JINDAL MOUNT LITERA ZEE SCHOOL</a:t>
            </a:r>
            <a:endParaRPr lang="en-US" altLang="en-US" sz="2000" dirty="0">
              <a:latin typeface="Algerian" panose="04020705040A02060702" pitchFamily="82" charset="0"/>
              <a:ea typeface="Calibri" panose="020F0502020204030204" pitchFamily="34" charset="0"/>
              <a:cs typeface="Mangal" panose="02040503050203030202" pitchFamily="18" charset="0"/>
            </a:endParaRPr>
          </a:p>
          <a:p>
            <a:pPr algn="ctr"/>
            <a:r>
              <a:rPr lang="en-US" altLang="en-US" sz="2000" dirty="0">
                <a:latin typeface="Algerian" panose="04020705040A02060702" pitchFamily="82" charset="0"/>
                <a:ea typeface="Calibri" panose="020F0502020204030204" pitchFamily="34" charset="0"/>
                <a:cs typeface="Mangal" panose="02040503050203030202" pitchFamily="18" charset="0"/>
              </a:rPr>
              <a:t>SCHOOL TIMINGS</a:t>
            </a:r>
          </a:p>
        </p:txBody>
      </p:sp>
      <p:sp>
        <p:nvSpPr>
          <p:cNvPr id="7" name="Rectangle 6"/>
          <p:cNvSpPr/>
          <p:nvPr/>
        </p:nvSpPr>
        <p:spPr>
          <a:xfrm>
            <a:off x="872937" y="2060131"/>
            <a:ext cx="7620000" cy="369332"/>
          </a:xfrm>
          <a:prstGeom prst="rect">
            <a:avLst/>
          </a:prstGeom>
        </p:spPr>
        <p:txBody>
          <a:bodyPr wrap="square">
            <a:spAutoFit/>
          </a:bodyPr>
          <a:lstStyle/>
          <a:p>
            <a:r>
              <a:rPr lang="en-US" b="1" spc="-5" dirty="0">
                <a:solidFill>
                  <a:srgbClr val="000000"/>
                </a:solidFill>
                <a:latin typeface="Times New Roman" panose="02020603050405020304"/>
                <a:cs typeface="Times New Roman" panose="02020603050405020304"/>
              </a:rPr>
              <a:t>Offline classes will </a:t>
            </a:r>
            <a:r>
              <a:rPr lang="en-US" b="1" dirty="0">
                <a:solidFill>
                  <a:srgbClr val="000000"/>
                </a:solidFill>
                <a:latin typeface="Times New Roman" panose="02020603050405020304"/>
                <a:cs typeface="Times New Roman" panose="02020603050405020304"/>
              </a:rPr>
              <a:t>be </a:t>
            </a:r>
            <a:r>
              <a:rPr lang="en-US" b="1" spc="-5" dirty="0">
                <a:solidFill>
                  <a:srgbClr val="000000"/>
                </a:solidFill>
                <a:latin typeface="Times New Roman" panose="02020603050405020304"/>
                <a:cs typeface="Times New Roman" panose="02020603050405020304"/>
              </a:rPr>
              <a:t>conducted </a:t>
            </a:r>
            <a:r>
              <a:rPr lang="en-US" b="1" dirty="0">
                <a:solidFill>
                  <a:srgbClr val="000000"/>
                </a:solidFill>
                <a:latin typeface="Times New Roman" panose="02020603050405020304"/>
                <a:cs typeface="Times New Roman" panose="02020603050405020304"/>
              </a:rPr>
              <a:t>from  </a:t>
            </a:r>
            <a:r>
              <a:rPr lang="en-US" b="1" spc="-5" dirty="0">
                <a:solidFill>
                  <a:srgbClr val="000000"/>
                </a:solidFill>
                <a:latin typeface="Times New Roman" panose="02020603050405020304"/>
                <a:cs typeface="Times New Roman" panose="02020603050405020304"/>
              </a:rPr>
              <a:t>9:00 a.m. to 3:10 p.m. </a:t>
            </a:r>
            <a:r>
              <a:rPr lang="en-US" b="1" dirty="0">
                <a:solidFill>
                  <a:srgbClr val="000000"/>
                </a:solidFill>
                <a:latin typeface="Times New Roman" panose="02020603050405020304"/>
                <a:cs typeface="Times New Roman" panose="02020603050405020304"/>
              </a:rPr>
              <a:t>as per</a:t>
            </a:r>
            <a:r>
              <a:rPr lang="en-US" b="1" spc="20" dirty="0">
                <a:solidFill>
                  <a:srgbClr val="000000"/>
                </a:solidFill>
                <a:latin typeface="Times New Roman" panose="02020603050405020304"/>
                <a:cs typeface="Times New Roman" panose="02020603050405020304"/>
              </a:rPr>
              <a:t> </a:t>
            </a:r>
            <a:r>
              <a:rPr lang="en-US" b="1" spc="-5" dirty="0">
                <a:solidFill>
                  <a:srgbClr val="000000"/>
                </a:solidFill>
                <a:latin typeface="Times New Roman" panose="02020603050405020304"/>
                <a:cs typeface="Times New Roman" panose="02020603050405020304"/>
              </a:rPr>
              <a:t>schedule</a:t>
            </a:r>
            <a:endParaRPr lang="en-US" b="1" dirty="0"/>
          </a:p>
        </p:txBody>
      </p:sp>
      <p:pic>
        <p:nvPicPr>
          <p:cNvPr id="8" name="Picture 2" descr="Z:\SCHOOL LOGOS\New logo\Combine with New IDS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1460100118"/>
              </p:ext>
            </p:extLst>
          </p:nvPr>
        </p:nvGraphicFramePr>
        <p:xfrm>
          <a:off x="1447800" y="2573338"/>
          <a:ext cx="6080760" cy="2944368"/>
        </p:xfrm>
        <a:graphic>
          <a:graphicData uri="http://schemas.openxmlformats.org/drawingml/2006/table">
            <a:tbl>
              <a:tblPr firstRow="1" firstCol="1" bandRow="1">
                <a:tableStyleId>{5C22544A-7EE6-4342-B048-85BDC9FD1C3A}</a:tableStyleId>
              </a:tblPr>
              <a:tblGrid>
                <a:gridCol w="1675765">
                  <a:extLst>
                    <a:ext uri="{9D8B030D-6E8A-4147-A177-3AD203B41FA5}">
                      <a16:colId xmlns:a16="http://schemas.microsoft.com/office/drawing/2014/main" val="20000"/>
                    </a:ext>
                  </a:extLst>
                </a:gridCol>
                <a:gridCol w="2223770">
                  <a:extLst>
                    <a:ext uri="{9D8B030D-6E8A-4147-A177-3AD203B41FA5}">
                      <a16:colId xmlns:a16="http://schemas.microsoft.com/office/drawing/2014/main" val="20001"/>
                    </a:ext>
                  </a:extLst>
                </a:gridCol>
                <a:gridCol w="2181225">
                  <a:extLst>
                    <a:ext uri="{9D8B030D-6E8A-4147-A177-3AD203B41FA5}">
                      <a16:colId xmlns:a16="http://schemas.microsoft.com/office/drawing/2014/main" val="20002"/>
                    </a:ext>
                  </a:extLst>
                </a:gridCol>
              </a:tblGrid>
              <a:tr h="75724">
                <a:tc>
                  <a:txBody>
                    <a:bodyPr/>
                    <a:lstStyle/>
                    <a:p>
                      <a:pPr marL="0" marR="0" algn="ctr">
                        <a:lnSpc>
                          <a:spcPct val="115000"/>
                        </a:lnSpc>
                        <a:spcBef>
                          <a:spcPts val="0"/>
                        </a:spcBef>
                        <a:spcAft>
                          <a:spcPts val="0"/>
                        </a:spcAft>
                      </a:pPr>
                      <a:r>
                        <a:rPr lang="en-US" sz="1400" dirty="0">
                          <a:effectLst/>
                        </a:rPr>
                        <a:t>PERIOD</a:t>
                      </a:r>
                      <a:endParaRPr lang="en-US" sz="1100" dirty="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a:effectLst/>
                        </a:rPr>
                        <a:t>TIMING</a:t>
                      </a:r>
                      <a:endParaRPr lang="en-US" sz="110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a:effectLst/>
                        </a:rPr>
                        <a:t>DURATION</a:t>
                      </a:r>
                      <a:endParaRPr lang="en-US" sz="1100">
                        <a:effectLst/>
                        <a:latin typeface="Calibri"/>
                        <a:ea typeface="Calibri"/>
                        <a:cs typeface="Mangal"/>
                      </a:endParaRPr>
                    </a:p>
                  </a:txBody>
                  <a:tcPr marL="68580" marR="68580" marT="0" marB="0"/>
                </a:tc>
                <a:extLst>
                  <a:ext uri="{0D108BD9-81ED-4DB2-BD59-A6C34878D82A}">
                    <a16:rowId xmlns:a16="http://schemas.microsoft.com/office/drawing/2014/main" val="10000"/>
                  </a:ext>
                </a:extLst>
              </a:tr>
              <a:tr h="0">
                <a:tc>
                  <a:txBody>
                    <a:bodyPr/>
                    <a:lstStyle/>
                    <a:p>
                      <a:pPr marL="0" marR="0" algn="ctr">
                        <a:lnSpc>
                          <a:spcPct val="115000"/>
                        </a:lnSpc>
                        <a:spcBef>
                          <a:spcPts val="0"/>
                        </a:spcBef>
                        <a:spcAft>
                          <a:spcPts val="0"/>
                        </a:spcAft>
                      </a:pPr>
                      <a:r>
                        <a:rPr lang="en-US" sz="1400" dirty="0">
                          <a:effectLst/>
                        </a:rPr>
                        <a:t>Assembly</a:t>
                      </a:r>
                      <a:endParaRPr lang="en-US" sz="1100" dirty="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dirty="0">
                          <a:effectLst/>
                        </a:rPr>
                        <a:t>9:15 a.m. to 9:35 a.m.</a:t>
                      </a:r>
                      <a:endParaRPr lang="en-US" sz="1100" dirty="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a:effectLst/>
                        </a:rPr>
                        <a:t>20 mins</a:t>
                      </a:r>
                      <a:endParaRPr lang="en-US" sz="1100">
                        <a:effectLst/>
                        <a:latin typeface="Calibri"/>
                        <a:ea typeface="Calibri"/>
                        <a:cs typeface="Mangal"/>
                      </a:endParaRPr>
                    </a:p>
                  </a:txBody>
                  <a:tcPr marL="68580" marR="68580" marT="0" marB="0"/>
                </a:tc>
                <a:extLst>
                  <a:ext uri="{0D108BD9-81ED-4DB2-BD59-A6C34878D82A}">
                    <a16:rowId xmlns:a16="http://schemas.microsoft.com/office/drawing/2014/main" val="10001"/>
                  </a:ext>
                </a:extLst>
              </a:tr>
              <a:tr h="0">
                <a:tc>
                  <a:txBody>
                    <a:bodyPr/>
                    <a:lstStyle/>
                    <a:p>
                      <a:pPr marL="0" marR="0" algn="ctr">
                        <a:lnSpc>
                          <a:spcPct val="115000"/>
                        </a:lnSpc>
                        <a:spcBef>
                          <a:spcPts val="0"/>
                        </a:spcBef>
                        <a:spcAft>
                          <a:spcPts val="0"/>
                        </a:spcAft>
                      </a:pPr>
                      <a:r>
                        <a:rPr lang="en-US" sz="1400" dirty="0">
                          <a:effectLst/>
                        </a:rPr>
                        <a:t>1</a:t>
                      </a:r>
                      <a:endParaRPr lang="en-US" sz="1100" dirty="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dirty="0">
                          <a:effectLst/>
                        </a:rPr>
                        <a:t>9:35 a.m. to 10:10 a.m.</a:t>
                      </a:r>
                      <a:endParaRPr lang="en-US" sz="1100" dirty="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dirty="0">
                          <a:effectLst/>
                        </a:rPr>
                        <a:t>35 </a:t>
                      </a:r>
                      <a:r>
                        <a:rPr lang="en-US" sz="1400" dirty="0" err="1">
                          <a:effectLst/>
                        </a:rPr>
                        <a:t>mins</a:t>
                      </a:r>
                      <a:endParaRPr lang="en-US" sz="1100" dirty="0">
                        <a:effectLst/>
                        <a:latin typeface="Calibri"/>
                        <a:ea typeface="Calibri"/>
                        <a:cs typeface="Mangal"/>
                      </a:endParaRPr>
                    </a:p>
                  </a:txBody>
                  <a:tcPr marL="68580" marR="68580" marT="0" marB="0"/>
                </a:tc>
                <a:extLst>
                  <a:ext uri="{0D108BD9-81ED-4DB2-BD59-A6C34878D82A}">
                    <a16:rowId xmlns:a16="http://schemas.microsoft.com/office/drawing/2014/main" val="10002"/>
                  </a:ext>
                </a:extLst>
              </a:tr>
              <a:tr h="0">
                <a:tc>
                  <a:txBody>
                    <a:bodyPr/>
                    <a:lstStyle/>
                    <a:p>
                      <a:pPr marL="0" marR="0" algn="ctr">
                        <a:lnSpc>
                          <a:spcPct val="115000"/>
                        </a:lnSpc>
                        <a:spcBef>
                          <a:spcPts val="0"/>
                        </a:spcBef>
                        <a:spcAft>
                          <a:spcPts val="0"/>
                        </a:spcAft>
                      </a:pPr>
                      <a:r>
                        <a:rPr lang="en-US" sz="1400" dirty="0">
                          <a:effectLst/>
                        </a:rPr>
                        <a:t>2</a:t>
                      </a:r>
                      <a:endParaRPr lang="en-US" sz="1100" dirty="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dirty="0">
                          <a:effectLst/>
                        </a:rPr>
                        <a:t>10:10 a.m. to 10:45 a.m.</a:t>
                      </a:r>
                      <a:endParaRPr lang="en-US" sz="1100" dirty="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a:effectLst/>
                        </a:rPr>
                        <a:t>35 mins</a:t>
                      </a:r>
                      <a:endParaRPr lang="en-US" sz="1100">
                        <a:effectLst/>
                        <a:latin typeface="Calibri"/>
                        <a:ea typeface="Calibri"/>
                        <a:cs typeface="Mangal"/>
                      </a:endParaRPr>
                    </a:p>
                  </a:txBody>
                  <a:tcPr marL="68580" marR="68580" marT="0" marB="0"/>
                </a:tc>
                <a:extLst>
                  <a:ext uri="{0D108BD9-81ED-4DB2-BD59-A6C34878D82A}">
                    <a16:rowId xmlns:a16="http://schemas.microsoft.com/office/drawing/2014/main" val="10003"/>
                  </a:ext>
                </a:extLst>
              </a:tr>
              <a:tr h="0">
                <a:tc>
                  <a:txBody>
                    <a:bodyPr/>
                    <a:lstStyle/>
                    <a:p>
                      <a:pPr marL="0" marR="0" algn="ctr">
                        <a:lnSpc>
                          <a:spcPct val="115000"/>
                        </a:lnSpc>
                        <a:spcBef>
                          <a:spcPts val="0"/>
                        </a:spcBef>
                        <a:spcAft>
                          <a:spcPts val="0"/>
                        </a:spcAft>
                      </a:pPr>
                      <a:r>
                        <a:rPr lang="en-US" sz="1400" dirty="0">
                          <a:effectLst/>
                        </a:rPr>
                        <a:t>3</a:t>
                      </a:r>
                      <a:endParaRPr lang="en-US" sz="1100" dirty="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dirty="0">
                          <a:effectLst/>
                        </a:rPr>
                        <a:t>10:45 a.m. to 11:20 a.m.</a:t>
                      </a:r>
                      <a:endParaRPr lang="en-US" sz="1100" dirty="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a:effectLst/>
                        </a:rPr>
                        <a:t>35mins</a:t>
                      </a:r>
                      <a:endParaRPr lang="en-US" sz="1100">
                        <a:effectLst/>
                        <a:latin typeface="Calibri"/>
                        <a:ea typeface="Calibri"/>
                        <a:cs typeface="Mangal"/>
                      </a:endParaRPr>
                    </a:p>
                  </a:txBody>
                  <a:tcPr marL="68580" marR="68580" marT="0" marB="0"/>
                </a:tc>
                <a:extLst>
                  <a:ext uri="{0D108BD9-81ED-4DB2-BD59-A6C34878D82A}">
                    <a16:rowId xmlns:a16="http://schemas.microsoft.com/office/drawing/2014/main" val="10004"/>
                  </a:ext>
                </a:extLst>
              </a:tr>
              <a:tr h="0">
                <a:tc>
                  <a:txBody>
                    <a:bodyPr/>
                    <a:lstStyle/>
                    <a:p>
                      <a:pPr marL="0" marR="0" algn="ctr">
                        <a:lnSpc>
                          <a:spcPct val="115000"/>
                        </a:lnSpc>
                        <a:spcBef>
                          <a:spcPts val="0"/>
                        </a:spcBef>
                        <a:spcAft>
                          <a:spcPts val="0"/>
                        </a:spcAft>
                      </a:pPr>
                      <a:r>
                        <a:rPr lang="en-US" sz="1400" dirty="0">
                          <a:effectLst/>
                        </a:rPr>
                        <a:t>Long Break</a:t>
                      </a:r>
                      <a:endParaRPr lang="en-US" sz="1100" dirty="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dirty="0">
                          <a:effectLst/>
                        </a:rPr>
                        <a:t>11:20 a.m. to 11:45 a.m.</a:t>
                      </a:r>
                      <a:endParaRPr lang="en-US" sz="1100" dirty="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dirty="0">
                          <a:effectLst/>
                        </a:rPr>
                        <a:t>25 </a:t>
                      </a:r>
                      <a:r>
                        <a:rPr lang="en-US" sz="1400" dirty="0" err="1">
                          <a:effectLst/>
                        </a:rPr>
                        <a:t>mins</a:t>
                      </a:r>
                      <a:endParaRPr lang="en-US" sz="1100" dirty="0">
                        <a:effectLst/>
                        <a:latin typeface="Calibri"/>
                        <a:ea typeface="Calibri"/>
                        <a:cs typeface="Mangal"/>
                      </a:endParaRPr>
                    </a:p>
                  </a:txBody>
                  <a:tcPr marL="68580" marR="68580" marT="0" marB="0"/>
                </a:tc>
                <a:extLst>
                  <a:ext uri="{0D108BD9-81ED-4DB2-BD59-A6C34878D82A}">
                    <a16:rowId xmlns:a16="http://schemas.microsoft.com/office/drawing/2014/main" val="10005"/>
                  </a:ext>
                </a:extLst>
              </a:tr>
              <a:tr h="0">
                <a:tc>
                  <a:txBody>
                    <a:bodyPr/>
                    <a:lstStyle/>
                    <a:p>
                      <a:pPr marL="0" marR="0" algn="ctr">
                        <a:lnSpc>
                          <a:spcPct val="115000"/>
                        </a:lnSpc>
                        <a:spcBef>
                          <a:spcPts val="0"/>
                        </a:spcBef>
                        <a:spcAft>
                          <a:spcPts val="0"/>
                        </a:spcAft>
                      </a:pPr>
                      <a:r>
                        <a:rPr lang="en-US" sz="1400">
                          <a:effectLst/>
                        </a:rPr>
                        <a:t>4</a:t>
                      </a:r>
                      <a:endParaRPr lang="en-US" sz="110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dirty="0">
                          <a:effectLst/>
                        </a:rPr>
                        <a:t>11:45 a.m. to 12:20 p.m.</a:t>
                      </a:r>
                      <a:endParaRPr lang="en-US" sz="1100" dirty="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dirty="0">
                          <a:effectLst/>
                        </a:rPr>
                        <a:t>40mins</a:t>
                      </a:r>
                      <a:endParaRPr lang="en-US" sz="1100" dirty="0">
                        <a:effectLst/>
                        <a:latin typeface="Calibri"/>
                        <a:ea typeface="Calibri"/>
                        <a:cs typeface="Mangal"/>
                      </a:endParaRPr>
                    </a:p>
                  </a:txBody>
                  <a:tcPr marL="68580" marR="68580" marT="0" marB="0"/>
                </a:tc>
                <a:extLst>
                  <a:ext uri="{0D108BD9-81ED-4DB2-BD59-A6C34878D82A}">
                    <a16:rowId xmlns:a16="http://schemas.microsoft.com/office/drawing/2014/main" val="10006"/>
                  </a:ext>
                </a:extLst>
              </a:tr>
              <a:tr h="0">
                <a:tc>
                  <a:txBody>
                    <a:bodyPr/>
                    <a:lstStyle/>
                    <a:p>
                      <a:pPr marL="0" marR="0" algn="ctr">
                        <a:lnSpc>
                          <a:spcPct val="115000"/>
                        </a:lnSpc>
                        <a:spcBef>
                          <a:spcPts val="0"/>
                        </a:spcBef>
                        <a:spcAft>
                          <a:spcPts val="0"/>
                        </a:spcAft>
                      </a:pPr>
                      <a:r>
                        <a:rPr lang="en-US" sz="1400" dirty="0">
                          <a:effectLst/>
                        </a:rPr>
                        <a:t>5</a:t>
                      </a:r>
                      <a:endParaRPr lang="en-US" sz="1100" dirty="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dirty="0">
                          <a:effectLst/>
                        </a:rPr>
                        <a:t>12:20 p.m. to 12:55 p.m.</a:t>
                      </a:r>
                      <a:endParaRPr lang="en-US" sz="1100" dirty="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dirty="0">
                          <a:effectLst/>
                        </a:rPr>
                        <a:t>35 </a:t>
                      </a:r>
                      <a:r>
                        <a:rPr lang="en-US" sz="1400" dirty="0" err="1">
                          <a:effectLst/>
                        </a:rPr>
                        <a:t>mins</a:t>
                      </a:r>
                      <a:endParaRPr lang="en-US" sz="1100" dirty="0">
                        <a:effectLst/>
                        <a:latin typeface="Calibri"/>
                        <a:ea typeface="Calibri"/>
                        <a:cs typeface="Mangal"/>
                      </a:endParaRPr>
                    </a:p>
                  </a:txBody>
                  <a:tcPr marL="68580" marR="68580" marT="0" marB="0"/>
                </a:tc>
                <a:extLst>
                  <a:ext uri="{0D108BD9-81ED-4DB2-BD59-A6C34878D82A}">
                    <a16:rowId xmlns:a16="http://schemas.microsoft.com/office/drawing/2014/main" val="10007"/>
                  </a:ext>
                </a:extLst>
              </a:tr>
              <a:tr h="0">
                <a:tc>
                  <a:txBody>
                    <a:bodyPr/>
                    <a:lstStyle/>
                    <a:p>
                      <a:pPr marL="0" marR="0" algn="ctr">
                        <a:lnSpc>
                          <a:spcPct val="115000"/>
                        </a:lnSpc>
                        <a:spcBef>
                          <a:spcPts val="0"/>
                        </a:spcBef>
                        <a:spcAft>
                          <a:spcPts val="0"/>
                        </a:spcAft>
                      </a:pPr>
                      <a:r>
                        <a:rPr lang="en-US" sz="1400" dirty="0">
                          <a:effectLst/>
                        </a:rPr>
                        <a:t>6</a:t>
                      </a:r>
                      <a:endParaRPr lang="en-US" sz="1100" dirty="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dirty="0">
                          <a:effectLst/>
                        </a:rPr>
                        <a:t>01:55 p.m. to 01:30 p.m.</a:t>
                      </a:r>
                      <a:endParaRPr lang="en-US" sz="1100" dirty="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dirty="0">
                          <a:effectLst/>
                        </a:rPr>
                        <a:t>35mins</a:t>
                      </a:r>
                      <a:endParaRPr lang="en-US" sz="1100" dirty="0">
                        <a:effectLst/>
                        <a:latin typeface="Calibri"/>
                        <a:ea typeface="Calibri"/>
                        <a:cs typeface="Mangal"/>
                      </a:endParaRPr>
                    </a:p>
                  </a:txBody>
                  <a:tcPr marL="68580" marR="68580" marT="0" marB="0"/>
                </a:tc>
                <a:extLst>
                  <a:ext uri="{0D108BD9-81ED-4DB2-BD59-A6C34878D82A}">
                    <a16:rowId xmlns:a16="http://schemas.microsoft.com/office/drawing/2014/main" val="10008"/>
                  </a:ext>
                </a:extLst>
              </a:tr>
              <a:tr h="0">
                <a:tc>
                  <a:txBody>
                    <a:bodyPr/>
                    <a:lstStyle/>
                    <a:p>
                      <a:pPr marL="0" marR="0" algn="ctr">
                        <a:lnSpc>
                          <a:spcPct val="115000"/>
                        </a:lnSpc>
                        <a:spcBef>
                          <a:spcPts val="0"/>
                        </a:spcBef>
                        <a:spcAft>
                          <a:spcPts val="0"/>
                        </a:spcAft>
                      </a:pPr>
                      <a:r>
                        <a:rPr lang="en-US" sz="1400" dirty="0">
                          <a:effectLst/>
                        </a:rPr>
                        <a:t>Short Break</a:t>
                      </a:r>
                      <a:endParaRPr lang="en-US" sz="1100" dirty="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dirty="0">
                          <a:effectLst/>
                        </a:rPr>
                        <a:t>01:30 p.m. to 01:40 p.m.</a:t>
                      </a:r>
                      <a:endParaRPr lang="en-US" sz="1100" dirty="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dirty="0">
                          <a:effectLst/>
                        </a:rPr>
                        <a:t>10 </a:t>
                      </a:r>
                      <a:r>
                        <a:rPr lang="en-US" sz="1400" dirty="0" err="1">
                          <a:effectLst/>
                        </a:rPr>
                        <a:t>mins</a:t>
                      </a:r>
                      <a:endParaRPr lang="en-US" sz="1100" dirty="0">
                        <a:effectLst/>
                        <a:latin typeface="Calibri"/>
                        <a:ea typeface="Calibri"/>
                        <a:cs typeface="Mangal"/>
                      </a:endParaRPr>
                    </a:p>
                  </a:txBody>
                  <a:tcPr marL="68580" marR="68580" marT="0" marB="0"/>
                </a:tc>
                <a:extLst>
                  <a:ext uri="{0D108BD9-81ED-4DB2-BD59-A6C34878D82A}">
                    <a16:rowId xmlns:a16="http://schemas.microsoft.com/office/drawing/2014/main" val="10009"/>
                  </a:ext>
                </a:extLst>
              </a:tr>
              <a:tr h="0">
                <a:tc>
                  <a:txBody>
                    <a:bodyPr/>
                    <a:lstStyle/>
                    <a:p>
                      <a:pPr marL="0" marR="0" algn="ctr">
                        <a:lnSpc>
                          <a:spcPct val="115000"/>
                        </a:lnSpc>
                        <a:spcBef>
                          <a:spcPts val="0"/>
                        </a:spcBef>
                        <a:spcAft>
                          <a:spcPts val="0"/>
                        </a:spcAft>
                      </a:pPr>
                      <a:r>
                        <a:rPr lang="en-US" sz="1400" dirty="0">
                          <a:effectLst/>
                        </a:rPr>
                        <a:t>7</a:t>
                      </a:r>
                      <a:endParaRPr lang="en-US" sz="1100" dirty="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dirty="0">
                          <a:effectLst/>
                        </a:rPr>
                        <a:t>01:40 p.m. to 02:15 p.m.</a:t>
                      </a:r>
                      <a:endParaRPr lang="en-US" sz="1100" dirty="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dirty="0">
                          <a:effectLst/>
                        </a:rPr>
                        <a:t>35mins</a:t>
                      </a:r>
                      <a:endParaRPr lang="en-US" sz="1100" dirty="0">
                        <a:effectLst/>
                        <a:latin typeface="Calibri"/>
                        <a:ea typeface="Calibri"/>
                        <a:cs typeface="Mangal"/>
                      </a:endParaRPr>
                    </a:p>
                  </a:txBody>
                  <a:tcPr marL="68580" marR="68580" marT="0" marB="0"/>
                </a:tc>
                <a:extLst>
                  <a:ext uri="{0D108BD9-81ED-4DB2-BD59-A6C34878D82A}">
                    <a16:rowId xmlns:a16="http://schemas.microsoft.com/office/drawing/2014/main" val="10010"/>
                  </a:ext>
                </a:extLst>
              </a:tr>
              <a:tr h="0">
                <a:tc>
                  <a:txBody>
                    <a:bodyPr/>
                    <a:lstStyle/>
                    <a:p>
                      <a:pPr marL="0" marR="0" algn="ctr">
                        <a:lnSpc>
                          <a:spcPct val="115000"/>
                        </a:lnSpc>
                        <a:spcBef>
                          <a:spcPts val="0"/>
                        </a:spcBef>
                        <a:spcAft>
                          <a:spcPts val="0"/>
                        </a:spcAft>
                      </a:pPr>
                      <a:r>
                        <a:rPr lang="en-US" sz="1400" dirty="0">
                          <a:effectLst/>
                        </a:rPr>
                        <a:t>8</a:t>
                      </a:r>
                      <a:endParaRPr lang="en-US" sz="1100" dirty="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dirty="0">
                          <a:effectLst/>
                        </a:rPr>
                        <a:t>02:15 p.m. to 03:10 p.m.</a:t>
                      </a:r>
                      <a:endParaRPr lang="en-US" sz="1100" dirty="0">
                        <a:effectLst/>
                        <a:latin typeface="Calibri"/>
                        <a:ea typeface="Calibri"/>
                        <a:cs typeface="Mangal"/>
                      </a:endParaRPr>
                    </a:p>
                  </a:txBody>
                  <a:tcPr marL="68580" marR="68580" marT="0" marB="0"/>
                </a:tc>
                <a:tc>
                  <a:txBody>
                    <a:bodyPr/>
                    <a:lstStyle/>
                    <a:p>
                      <a:pPr marL="0" marR="0" algn="ctr">
                        <a:lnSpc>
                          <a:spcPct val="115000"/>
                        </a:lnSpc>
                        <a:spcBef>
                          <a:spcPts val="0"/>
                        </a:spcBef>
                        <a:spcAft>
                          <a:spcPts val="0"/>
                        </a:spcAft>
                      </a:pPr>
                      <a:r>
                        <a:rPr lang="en-US" sz="1400" dirty="0">
                          <a:effectLst/>
                        </a:rPr>
                        <a:t>55 </a:t>
                      </a:r>
                      <a:r>
                        <a:rPr lang="en-US" sz="1400" dirty="0" err="1">
                          <a:effectLst/>
                        </a:rPr>
                        <a:t>mins</a:t>
                      </a:r>
                      <a:endParaRPr lang="en-US" sz="1100" dirty="0">
                        <a:effectLst/>
                        <a:latin typeface="Calibri"/>
                        <a:ea typeface="Calibri"/>
                        <a:cs typeface="Mangal"/>
                      </a:endParaRPr>
                    </a:p>
                  </a:txBody>
                  <a:tcPr marL="68580" marR="68580" marT="0" marB="0"/>
                </a:tc>
                <a:extLst>
                  <a:ext uri="{0D108BD9-81ED-4DB2-BD59-A6C34878D82A}">
                    <a16:rowId xmlns:a16="http://schemas.microsoft.com/office/drawing/2014/main" val="10011"/>
                  </a:ext>
                </a:extLst>
              </a:tr>
            </a:tbl>
          </a:graphicData>
        </a:graphic>
      </p:graphicFrame>
      <p:sp>
        <p:nvSpPr>
          <p:cNvPr id="3" name="Rectangle 1"/>
          <p:cNvSpPr>
            <a:spLocks noChangeArrowheads="1"/>
          </p:cNvSpPr>
          <p:nvPr/>
        </p:nvSpPr>
        <p:spPr bwMode="auto">
          <a:xfrm>
            <a:off x="1608138" y="2344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654929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 y="6072206"/>
            <a:ext cx="9144000" cy="214314"/>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14338" name="Picture 2" descr="Technology Integration in Schools - EdTechReview™ (ET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82" y="1352374"/>
            <a:ext cx="7886700" cy="44342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Z:\SCHOOL LOGOS\New logo\Combine with New IDS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6030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3825E-FBC1-4121-9647-EBFEEF823D35}"/>
              </a:ext>
            </a:extLst>
          </p:cNvPr>
          <p:cNvSpPr>
            <a:spLocks noGrp="1"/>
          </p:cNvSpPr>
          <p:nvPr>
            <p:ph type="title"/>
          </p:nvPr>
        </p:nvSpPr>
        <p:spPr>
          <a:xfrm>
            <a:off x="457200" y="-228600"/>
            <a:ext cx="8229600" cy="1143000"/>
          </a:xfrm>
        </p:spPr>
        <p:txBody>
          <a:bodyPr/>
          <a:lstStyle/>
          <a:p>
            <a:pPr eaLnBrk="1" fontAlgn="auto" hangingPunct="1">
              <a:spcAft>
                <a:spcPts val="0"/>
              </a:spcAft>
              <a:defRPr/>
            </a:pPr>
            <a:r>
              <a:rPr lang="en-IN" dirty="0" err="1"/>
              <a:t>Ep</a:t>
            </a:r>
            <a:r>
              <a:rPr lang="en-IN" dirty="0"/>
              <a:t> future</a:t>
            </a:r>
          </a:p>
        </p:txBody>
      </p:sp>
      <p:pic>
        <p:nvPicPr>
          <p:cNvPr id="4" name="Picture 3"/>
          <p:cNvPicPr/>
          <p:nvPr/>
        </p:nvPicPr>
        <p:blipFill rotWithShape="1">
          <a:blip r:embed="rId2"/>
          <a:srcRect l="833" t="22191" b="6057"/>
          <a:stretch/>
        </p:blipFill>
        <p:spPr bwMode="auto">
          <a:xfrm>
            <a:off x="533400" y="1295400"/>
            <a:ext cx="8077200" cy="4724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63570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7CD93C70-2506-4AF2-A6A3-BD04FB401F26}"/>
              </a:ext>
            </a:extLst>
          </p:cNvPr>
          <p:cNvSpPr txBox="1"/>
          <p:nvPr/>
        </p:nvSpPr>
        <p:spPr>
          <a:xfrm>
            <a:off x="0" y="6642100"/>
            <a:ext cx="9144000" cy="21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7239" rIns="0" bIns="0"/>
          <a:lstStyle/>
          <a:p>
            <a:pPr marL="12700" algn="ctr" fontAlgn="auto">
              <a:lnSpc>
                <a:spcPts val="1140"/>
              </a:lnSpc>
              <a:spcBef>
                <a:spcPts val="0"/>
              </a:spcBef>
              <a:spcAft>
                <a:spcPts val="0"/>
              </a:spcAft>
              <a:defRPr/>
            </a:pPr>
            <a:r>
              <a:rPr sz="1050" b="1" spc="13" dirty="0">
                <a:solidFill>
                  <a:schemeClr val="tx1"/>
                </a:solidFill>
                <a:latin typeface="Times New Roman"/>
                <a:cs typeface="Times New Roman"/>
              </a:rPr>
              <a:t>© </a:t>
            </a:r>
            <a:r>
              <a:rPr lang="en-US" sz="1050" b="1" spc="13" dirty="0">
                <a:solidFill>
                  <a:schemeClr val="tx1"/>
                </a:solidFill>
                <a:latin typeface="Times New Roman"/>
                <a:cs typeface="Times New Roman"/>
              </a:rPr>
              <a:t>Jindal Mount Litera Zee School, Sukeli</a:t>
            </a:r>
            <a:r>
              <a:rPr sz="1050" b="1" spc="13" dirty="0">
                <a:solidFill>
                  <a:schemeClr val="tx1"/>
                </a:solidFill>
                <a:latin typeface="Times New Roman"/>
                <a:cs typeface="Times New Roman"/>
              </a:rPr>
              <a:t>.</a:t>
            </a:r>
            <a:endParaRPr sz="1050" dirty="0">
              <a:solidFill>
                <a:schemeClr val="tx1"/>
              </a:solidFill>
              <a:latin typeface="Times New Roman"/>
              <a:cs typeface="Times New Roman"/>
            </a:endParaRPr>
          </a:p>
        </p:txBody>
      </p:sp>
      <p:sp>
        <p:nvSpPr>
          <p:cNvPr id="5" name="Rectangle 4">
            <a:extLst>
              <a:ext uri="{FF2B5EF4-FFF2-40B4-BE49-F238E27FC236}">
                <a16:creationId xmlns:a16="http://schemas.microsoft.com/office/drawing/2014/main" id="{AA4BC8BF-AA24-411A-B31A-9A2A2D5D0166}"/>
              </a:ext>
            </a:extLst>
          </p:cNvPr>
          <p:cNvSpPr/>
          <p:nvPr/>
        </p:nvSpPr>
        <p:spPr>
          <a:xfrm>
            <a:off x="152400" y="3048000"/>
            <a:ext cx="8991600" cy="266700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fontAlgn="auto">
              <a:spcBef>
                <a:spcPts val="0"/>
              </a:spcBef>
              <a:spcAft>
                <a:spcPts val="0"/>
              </a:spcAft>
              <a:defRPr/>
            </a:pPr>
            <a:r>
              <a:rPr lang="en-IN" sz="2400" b="1" dirty="0">
                <a:latin typeface="Algerian" panose="04020705040A02060702" pitchFamily="82" charset="0"/>
                <a:cs typeface="+mn-cs"/>
              </a:rPr>
              <a:t>          The vision of Mount Litera Zee School envisages:</a:t>
            </a:r>
          </a:p>
          <a:p>
            <a:pPr marL="457200" indent="-457200" fontAlgn="auto">
              <a:spcBef>
                <a:spcPts val="0"/>
              </a:spcBef>
              <a:spcAft>
                <a:spcPts val="0"/>
              </a:spcAft>
              <a:buFont typeface="Arial" pitchFamily="34" charset="0"/>
              <a:buChar char="•"/>
              <a:defRPr/>
            </a:pPr>
            <a:r>
              <a:rPr lang="en-US" sz="2000" b="1" dirty="0">
                <a:latin typeface="+mn-lt"/>
                <a:cs typeface="+mn-cs"/>
              </a:rPr>
              <a:t>To create an excellent educational institution synthesizing the human values with the highest quality of teaching–learning using modern technology-driven tools for preparing a well-rounded personality for our society.</a:t>
            </a:r>
          </a:p>
          <a:p>
            <a:pPr marL="342900" indent="-342900" fontAlgn="auto">
              <a:spcBef>
                <a:spcPts val="0"/>
              </a:spcBef>
              <a:spcAft>
                <a:spcPts val="0"/>
              </a:spcAft>
              <a:buFont typeface="Arial" pitchFamily="34" charset="0"/>
              <a:buChar char="•"/>
              <a:defRPr/>
            </a:pPr>
            <a:r>
              <a:rPr lang="en-US" sz="2000" b="1" dirty="0">
                <a:latin typeface="+mn-lt"/>
                <a:cs typeface="+mn-cs"/>
              </a:rPr>
              <a:t>  To make children aware of the significance of an eco-friendly environment.</a:t>
            </a:r>
          </a:p>
          <a:p>
            <a:pPr marL="342900" indent="-342900" fontAlgn="auto">
              <a:spcBef>
                <a:spcPts val="0"/>
              </a:spcBef>
              <a:spcAft>
                <a:spcPts val="0"/>
              </a:spcAft>
              <a:buFont typeface="Arial" pitchFamily="34" charset="0"/>
              <a:buChar char="•"/>
              <a:defRPr/>
            </a:pPr>
            <a:r>
              <a:rPr lang="en-US" sz="2000" b="1" dirty="0"/>
              <a:t> </a:t>
            </a:r>
            <a:r>
              <a:rPr lang="en-US" sz="2000" b="1" dirty="0">
                <a:latin typeface="+mn-lt"/>
                <a:cs typeface="+mn-cs"/>
              </a:rPr>
              <a:t> To nurture the unique potential in each child.</a:t>
            </a:r>
            <a:endParaRPr lang="en-IN" sz="2000" b="1" dirty="0">
              <a:solidFill>
                <a:srgbClr val="CC00CC"/>
              </a:solidFill>
              <a:latin typeface="+mn-lt"/>
              <a:cs typeface="+mn-cs"/>
            </a:endParaRPr>
          </a:p>
        </p:txBody>
      </p:sp>
      <p:sp>
        <p:nvSpPr>
          <p:cNvPr id="12292" name="Rectangle 5">
            <a:extLst>
              <a:ext uri="{FF2B5EF4-FFF2-40B4-BE49-F238E27FC236}">
                <a16:creationId xmlns:a16="http://schemas.microsoft.com/office/drawing/2014/main" id="{902BE1EF-8FD6-4B08-BB1C-E7C40B79A726}"/>
              </a:ext>
            </a:extLst>
          </p:cNvPr>
          <p:cNvSpPr>
            <a:spLocks noChangeArrowheads="1"/>
          </p:cNvSpPr>
          <p:nvPr/>
        </p:nvSpPr>
        <p:spPr bwMode="auto">
          <a:xfrm>
            <a:off x="457200" y="1905000"/>
            <a:ext cx="8534400" cy="923330"/>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Franklin Gothic Book" panose="020B0503020102020204" pitchFamily="34" charset="0"/>
              </a:rPr>
              <a:t>Mount Litera Zee School will provide a complete and unique educational experience for the child, preparing him/her for a successful life in the contemporary society. </a:t>
            </a:r>
            <a:endParaRPr lang="hi-IN" altLang="en-US" b="1" dirty="0">
              <a:latin typeface="Franklin Gothic Book" panose="020B0503020102020204" pitchFamily="34" charset="0"/>
              <a:cs typeface="Mangal" panose="02040503050203030202" pitchFamily="18" charset="0"/>
            </a:endParaRPr>
          </a:p>
        </p:txBody>
      </p:sp>
      <p:sp>
        <p:nvSpPr>
          <p:cNvPr id="12293" name="Rectangle 6">
            <a:extLst>
              <a:ext uri="{FF2B5EF4-FFF2-40B4-BE49-F238E27FC236}">
                <a16:creationId xmlns:a16="http://schemas.microsoft.com/office/drawing/2014/main" id="{906B901B-8631-4D9F-90F4-73A99FDF425F}"/>
              </a:ext>
            </a:extLst>
          </p:cNvPr>
          <p:cNvSpPr>
            <a:spLocks noChangeArrowheads="1"/>
          </p:cNvSpPr>
          <p:nvPr/>
        </p:nvSpPr>
        <p:spPr bwMode="auto">
          <a:xfrm>
            <a:off x="1219200" y="533400"/>
            <a:ext cx="7239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IN" altLang="en-US" sz="3200" b="1" dirty="0">
                <a:latin typeface="Algerian" panose="04020705040A02060702" pitchFamily="82" charset="0"/>
              </a:rPr>
              <a:t>    </a:t>
            </a:r>
          </a:p>
          <a:p>
            <a:pPr eaLnBrk="1" hangingPunct="1"/>
            <a:r>
              <a:rPr lang="en-IN" altLang="en-US" sz="3200" b="1" dirty="0">
                <a:latin typeface="Algerian" panose="04020705040A02060702" pitchFamily="82" charset="0"/>
              </a:rPr>
              <a:t>The Vision/Mission of JMLZS</a:t>
            </a:r>
          </a:p>
          <a:p>
            <a:pPr eaLnBrk="1" hangingPunct="1"/>
            <a:endParaRPr lang="en-IN" altLang="en-US" sz="3200" b="1" dirty="0">
              <a:solidFill>
                <a:srgbClr val="CC00CC"/>
              </a:solidFill>
              <a:latin typeface="Franklin Gothic Book" panose="020B0503020102020204" pitchFamily="34" charset="0"/>
            </a:endParaRPr>
          </a:p>
        </p:txBody>
      </p:sp>
      <p:pic>
        <p:nvPicPr>
          <p:cNvPr id="7" name="Picture 2" descr="Z:\SCHOOL LOGOS\New logo\Combine with New IDS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6753" y="-10313"/>
            <a:ext cx="5723996" cy="101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095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A64BD-A531-48D5-A7D1-27465F84E2A4}"/>
              </a:ext>
            </a:extLst>
          </p:cNvPr>
          <p:cNvSpPr>
            <a:spLocks noGrp="1"/>
          </p:cNvSpPr>
          <p:nvPr>
            <p:ph type="title"/>
          </p:nvPr>
        </p:nvSpPr>
        <p:spPr/>
        <p:txBody>
          <a:bodyPr/>
          <a:lstStyle/>
          <a:p>
            <a:pPr eaLnBrk="1" fontAlgn="auto" hangingPunct="1">
              <a:spcAft>
                <a:spcPts val="0"/>
              </a:spcAft>
              <a:defRPr/>
            </a:pPr>
            <a:endParaRPr lang="en-IN" dirty="0"/>
          </a:p>
        </p:txBody>
      </p:sp>
      <p:pic>
        <p:nvPicPr>
          <p:cNvPr id="4" name="Picture 3"/>
          <p:cNvPicPr/>
          <p:nvPr/>
        </p:nvPicPr>
        <p:blipFill rotWithShape="1">
          <a:blip r:embed="rId2"/>
          <a:srcRect t="8735" r="1471" b="7665"/>
          <a:stretch/>
        </p:blipFill>
        <p:spPr bwMode="auto">
          <a:xfrm>
            <a:off x="0" y="0"/>
            <a:ext cx="92202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38634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4B869-FE58-4894-9927-87E5D6D3A696}"/>
              </a:ext>
            </a:extLst>
          </p:cNvPr>
          <p:cNvSpPr>
            <a:spLocks noGrp="1"/>
          </p:cNvSpPr>
          <p:nvPr>
            <p:ph type="title"/>
          </p:nvPr>
        </p:nvSpPr>
        <p:spPr/>
        <p:txBody>
          <a:bodyPr/>
          <a:lstStyle/>
          <a:p>
            <a:pPr eaLnBrk="1" fontAlgn="auto" hangingPunct="1">
              <a:spcAft>
                <a:spcPts val="0"/>
              </a:spcAft>
              <a:defRPr/>
            </a:pPr>
            <a:endParaRPr lang="en-IN" dirty="0"/>
          </a:p>
        </p:txBody>
      </p:sp>
      <p:pic>
        <p:nvPicPr>
          <p:cNvPr id="75779" name="Picture 2" descr="X:\CLASS 6 TO 12\V.P.Maam\!!27th Mayb 2019 PPT Req\Circulars.jpg">
            <a:extLst>
              <a:ext uri="{FF2B5EF4-FFF2-40B4-BE49-F238E27FC236}">
                <a16:creationId xmlns:a16="http://schemas.microsoft.com/office/drawing/2014/main" id="{E727BFF0-FD13-46E2-AB40-B6DB3CE89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902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228600" y="304800"/>
            <a:ext cx="8763000" cy="6248400"/>
          </a:xfrm>
          <a:prstGeom prst="rect">
            <a:avLst/>
          </a:prstGeom>
        </p:spPr>
      </p:pic>
    </p:spTree>
    <p:extLst>
      <p:ext uri="{BB962C8B-B14F-4D97-AF65-F5344CB8AC3E}">
        <p14:creationId xmlns:p14="http://schemas.microsoft.com/office/powerpoint/2010/main" val="518156708"/>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stretch>
            <a:fillRect/>
          </a:stretch>
        </p:blipFill>
        <p:spPr>
          <a:xfrm>
            <a:off x="304800" y="228600"/>
            <a:ext cx="8534399" cy="6248400"/>
          </a:xfrm>
          <a:prstGeom prst="rect">
            <a:avLst/>
          </a:prstGeom>
        </p:spPr>
      </p:pic>
    </p:spTree>
    <p:extLst>
      <p:ext uri="{BB962C8B-B14F-4D97-AF65-F5344CB8AC3E}">
        <p14:creationId xmlns:p14="http://schemas.microsoft.com/office/powerpoint/2010/main" val="733755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4800" y="228600"/>
            <a:ext cx="8534399" cy="6324600"/>
          </a:xfrm>
          <a:prstGeom prst="rect">
            <a:avLst/>
          </a:prstGeom>
        </p:spPr>
      </p:pic>
    </p:spTree>
    <p:extLst>
      <p:ext uri="{BB962C8B-B14F-4D97-AF65-F5344CB8AC3E}">
        <p14:creationId xmlns:p14="http://schemas.microsoft.com/office/powerpoint/2010/main" val="3649377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C1C72F-100F-4EEA-A56A-20283CB8A4A8}"/>
              </a:ext>
            </a:extLst>
          </p:cNvPr>
          <p:cNvSpPr/>
          <p:nvPr/>
        </p:nvSpPr>
        <p:spPr>
          <a:xfrm>
            <a:off x="304799" y="1066799"/>
            <a:ext cx="8594725" cy="5324535"/>
          </a:xfrm>
          <a:prstGeom prst="rect">
            <a:avLst/>
          </a:prstGeom>
        </p:spPr>
        <p:txBody>
          <a:bodyPr wrap="square">
            <a:spAutoFit/>
          </a:bodyPr>
          <a:lstStyle/>
          <a:p>
            <a:pPr fontAlgn="auto">
              <a:spcBef>
                <a:spcPts val="0"/>
              </a:spcBef>
              <a:spcAft>
                <a:spcPts val="0"/>
              </a:spcAft>
              <a:defRPr/>
            </a:pPr>
            <a:r>
              <a:rPr lang="en-US" sz="28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Specials In JMLZS</a:t>
            </a:r>
          </a:p>
          <a:p>
            <a:pPr fontAlgn="auto">
              <a:spcBef>
                <a:spcPts val="0"/>
              </a:spcBef>
              <a:spcAft>
                <a:spcPts val="0"/>
              </a:spcAft>
              <a:defRPr/>
            </a:pPr>
            <a:endParaRPr lang="en-US" sz="2400" b="1" dirty="0">
              <a:latin typeface="Times New Roman" pitchFamily="18" charset="0"/>
              <a:cs typeface="Times New Roman" pitchFamily="18" charset="0"/>
            </a:endParaRPr>
          </a:p>
          <a:p>
            <a:pPr marL="342900" indent="-342900" fontAlgn="auto">
              <a:spcBef>
                <a:spcPts val="0"/>
              </a:spcBef>
              <a:spcAft>
                <a:spcPts val="0"/>
              </a:spcAft>
              <a:buFontTx/>
              <a:buBlip>
                <a:blip r:embed="rId2"/>
              </a:buBlip>
              <a:defRPr/>
            </a:pPr>
            <a:r>
              <a:rPr lang="en-US" sz="2400" b="1" dirty="0">
                <a:solidFill>
                  <a:srgbClr val="0070C0"/>
                </a:solidFill>
                <a:latin typeface="Times New Roman" pitchFamily="18" charset="0"/>
                <a:cs typeface="Times New Roman" pitchFamily="18" charset="0"/>
              </a:rPr>
              <a:t>Library    </a:t>
            </a:r>
          </a:p>
          <a:p>
            <a:pPr marL="342900" indent="-342900" fontAlgn="auto">
              <a:spcBef>
                <a:spcPts val="0"/>
              </a:spcBef>
              <a:spcAft>
                <a:spcPts val="0"/>
              </a:spcAft>
              <a:buFontTx/>
              <a:buBlip>
                <a:blip r:embed="rId2"/>
              </a:buBlip>
              <a:defRPr/>
            </a:pPr>
            <a:r>
              <a:rPr lang="en-US" sz="2400" b="1" dirty="0">
                <a:solidFill>
                  <a:srgbClr val="7030A0"/>
                </a:solidFill>
                <a:latin typeface="Times New Roman" pitchFamily="18" charset="0"/>
                <a:cs typeface="Times New Roman" pitchFamily="18" charset="0"/>
              </a:rPr>
              <a:t>Art room</a:t>
            </a:r>
            <a:endParaRPr lang="en-US" sz="2400" b="1" dirty="0">
              <a:latin typeface="Times New Roman" pitchFamily="18" charset="0"/>
              <a:cs typeface="Times New Roman" pitchFamily="18" charset="0"/>
            </a:endParaRPr>
          </a:p>
          <a:p>
            <a:pPr marL="342900" indent="-342900" fontAlgn="auto">
              <a:spcBef>
                <a:spcPts val="0"/>
              </a:spcBef>
              <a:spcAft>
                <a:spcPts val="0"/>
              </a:spcAft>
              <a:buFontTx/>
              <a:buBlip>
                <a:blip r:embed="rId2"/>
              </a:buBlip>
              <a:defRPr/>
            </a:pPr>
            <a:r>
              <a:rPr lang="en-US" sz="24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Dance room</a:t>
            </a:r>
          </a:p>
          <a:p>
            <a:pPr marL="342900" indent="-342900" fontAlgn="auto">
              <a:spcBef>
                <a:spcPts val="0"/>
              </a:spcBef>
              <a:spcAft>
                <a:spcPts val="0"/>
              </a:spcAft>
              <a:buFontTx/>
              <a:buBlip>
                <a:blip r:embed="rId2"/>
              </a:buBlip>
              <a:defRPr/>
            </a:pPr>
            <a:r>
              <a:rPr lang="en-US" sz="2400" b="1" dirty="0">
                <a:solidFill>
                  <a:schemeClr val="accent3">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Computer room</a:t>
            </a:r>
          </a:p>
          <a:p>
            <a:pPr marL="342900" indent="-342900" fontAlgn="auto">
              <a:spcBef>
                <a:spcPts val="0"/>
              </a:spcBef>
              <a:spcAft>
                <a:spcPts val="0"/>
              </a:spcAft>
              <a:buFontTx/>
              <a:buBlip>
                <a:blip r:embed="rId2"/>
              </a:buBlip>
              <a:defRPr/>
            </a:pPr>
            <a:r>
              <a:rPr lang="en-US" sz="24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Classrooms with IWB</a:t>
            </a:r>
          </a:p>
          <a:p>
            <a:pPr marL="342900" indent="-342900" fontAlgn="auto">
              <a:spcBef>
                <a:spcPts val="0"/>
              </a:spcBef>
              <a:spcAft>
                <a:spcPts val="0"/>
              </a:spcAft>
              <a:buFontTx/>
              <a:buBlip>
                <a:blip r:embed="rId2"/>
              </a:buBlip>
              <a:defRPr/>
            </a:pPr>
            <a:r>
              <a:rPr lang="en-US" sz="2400" b="1" dirty="0">
                <a:latin typeface="Times New Roman" pitchFamily="18" charset="0"/>
                <a:cs typeface="Times New Roman" pitchFamily="18" charset="0"/>
              </a:rPr>
              <a:t>Language Lab</a:t>
            </a:r>
          </a:p>
          <a:p>
            <a:pPr marL="342900" indent="-342900" fontAlgn="auto">
              <a:spcBef>
                <a:spcPts val="0"/>
              </a:spcBef>
              <a:spcAft>
                <a:spcPts val="0"/>
              </a:spcAft>
              <a:buFontTx/>
              <a:buBlip>
                <a:blip r:embed="rId2"/>
              </a:buBlip>
              <a:defRPr/>
            </a:pPr>
            <a:r>
              <a:rPr lang="en-US"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Science Labs </a:t>
            </a:r>
            <a:r>
              <a:rPr lang="en-US" sz="2400" b="1" dirty="0">
                <a:latin typeface="Times New Roman" pitchFamily="18" charset="0"/>
                <a:cs typeface="Times New Roman" pitchFamily="18" charset="0"/>
              </a:rPr>
              <a:t> </a:t>
            </a:r>
          </a:p>
          <a:p>
            <a:pPr marL="342900" indent="-342900" fontAlgn="auto">
              <a:spcBef>
                <a:spcPts val="0"/>
              </a:spcBef>
              <a:spcAft>
                <a:spcPts val="0"/>
              </a:spcAft>
              <a:buFontTx/>
              <a:buBlip>
                <a:blip r:embed="rId2"/>
              </a:buBlip>
              <a:defRPr/>
            </a:pPr>
            <a:r>
              <a:rPr lang="en-US" sz="2400" b="1" dirty="0">
                <a:latin typeface="Times New Roman" pitchFamily="18" charset="0"/>
                <a:cs typeface="Times New Roman" pitchFamily="18" charset="0"/>
              </a:rPr>
              <a:t>Sport room  </a:t>
            </a:r>
          </a:p>
          <a:p>
            <a:pPr marL="342900" indent="-342900" fontAlgn="auto">
              <a:spcBef>
                <a:spcPts val="0"/>
              </a:spcBef>
              <a:spcAft>
                <a:spcPts val="0"/>
              </a:spcAft>
              <a:buFontTx/>
              <a:buBlip>
                <a:blip r:embed="rId2"/>
              </a:buBlip>
              <a:defRPr/>
            </a:pPr>
            <a:r>
              <a:rPr lang="en-US" sz="24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Math Lab</a:t>
            </a:r>
          </a:p>
          <a:p>
            <a:pPr marL="342900" indent="-342900" fontAlgn="auto">
              <a:spcBef>
                <a:spcPts val="0"/>
              </a:spcBef>
              <a:spcAft>
                <a:spcPts val="0"/>
              </a:spcAft>
              <a:buFontTx/>
              <a:buBlip>
                <a:blip r:embed="rId2"/>
              </a:buBlip>
              <a:defRPr/>
            </a:pPr>
            <a:r>
              <a:rPr lang="en-US" sz="24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Ground </a:t>
            </a:r>
          </a:p>
          <a:p>
            <a:pPr marL="342900" indent="-342900" fontAlgn="auto">
              <a:spcBef>
                <a:spcPts val="0"/>
              </a:spcBef>
              <a:spcAft>
                <a:spcPts val="0"/>
              </a:spcAft>
              <a:buFontTx/>
              <a:buBlip>
                <a:blip r:embed="rId2"/>
              </a:buBlip>
              <a:defRPr/>
            </a:pPr>
            <a:r>
              <a:rPr lang="en-US" sz="2400" b="1" dirty="0">
                <a:solidFill>
                  <a:schemeClr val="accent3"/>
                </a:solidFill>
                <a:effectLst>
                  <a:outerShdw blurRad="38100" dist="38100" dir="2700000" algn="tl">
                    <a:srgbClr val="000000">
                      <a:alpha val="43137"/>
                    </a:srgbClr>
                  </a:outerShdw>
                </a:effectLst>
                <a:latin typeface="Times New Roman" pitchFamily="18" charset="0"/>
                <a:cs typeface="Times New Roman" pitchFamily="18" charset="0"/>
              </a:rPr>
              <a:t>Auditorium</a:t>
            </a:r>
          </a:p>
          <a:p>
            <a:pPr marL="342900" indent="-342900" fontAlgn="auto">
              <a:spcBef>
                <a:spcPts val="0"/>
              </a:spcBef>
              <a:spcAft>
                <a:spcPts val="0"/>
              </a:spcAft>
              <a:buFontTx/>
              <a:buBlip>
                <a:blip r:embed="rId2"/>
              </a:buBlip>
              <a:defRPr/>
            </a:pPr>
            <a:r>
              <a:rPr lang="en-US" sz="24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Conference room</a:t>
            </a:r>
          </a:p>
        </p:txBody>
      </p:sp>
      <p:pic>
        <p:nvPicPr>
          <p:cNvPr id="29699" name="Picture 2">
            <a:extLst>
              <a:ext uri="{FF2B5EF4-FFF2-40B4-BE49-F238E27FC236}">
                <a16:creationId xmlns:a16="http://schemas.microsoft.com/office/drawing/2014/main" id="{DD2C21A4-8F6F-421F-993A-FD4E46AA0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295400"/>
            <a:ext cx="150812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a:extLst>
              <a:ext uri="{FF2B5EF4-FFF2-40B4-BE49-F238E27FC236}">
                <a16:creationId xmlns:a16="http://schemas.microsoft.com/office/drawing/2014/main" id="{42133549-ED36-4E04-B5F2-95271B1AC1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124200"/>
            <a:ext cx="1951037"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a:extLst>
              <a:ext uri="{FF2B5EF4-FFF2-40B4-BE49-F238E27FC236}">
                <a16:creationId xmlns:a16="http://schemas.microsoft.com/office/drawing/2014/main" id="{6E5FC6A0-DC65-413D-8F1B-32F9DBC97C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3225" y="2743200"/>
            <a:ext cx="239077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a:extLst>
              <a:ext uri="{FF2B5EF4-FFF2-40B4-BE49-F238E27FC236}">
                <a16:creationId xmlns:a16="http://schemas.microsoft.com/office/drawing/2014/main" id="{2AFE2261-BCFE-4A5A-A62F-D5B4D74B0B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2650" y="1219200"/>
            <a:ext cx="191135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a:extLst>
              <a:ext uri="{FF2B5EF4-FFF2-40B4-BE49-F238E27FC236}">
                <a16:creationId xmlns:a16="http://schemas.microsoft.com/office/drawing/2014/main" id="{32395AA5-7C75-48F1-8DEF-9086B21532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4876800"/>
            <a:ext cx="16351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8">
            <a:extLst>
              <a:ext uri="{FF2B5EF4-FFF2-40B4-BE49-F238E27FC236}">
                <a16:creationId xmlns:a16="http://schemas.microsoft.com/office/drawing/2014/main" id="{B38C86BA-DCC8-4FA6-BA28-9776603B43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1063" y="4724400"/>
            <a:ext cx="1912937"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9">
            <a:extLst>
              <a:ext uri="{FF2B5EF4-FFF2-40B4-BE49-F238E27FC236}">
                <a16:creationId xmlns:a16="http://schemas.microsoft.com/office/drawing/2014/main" id="{CC12D745-6162-4C7D-B42A-D0D33288F7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1219200"/>
            <a:ext cx="1617662"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0">
            <a:extLst>
              <a:ext uri="{FF2B5EF4-FFF2-40B4-BE49-F238E27FC236}">
                <a16:creationId xmlns:a16="http://schemas.microsoft.com/office/drawing/2014/main" id="{2EDB07FA-9740-48EB-8B70-0F643D4D73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11"/>
          <a:stretch>
            <a:fillRect/>
          </a:stretch>
        </p:blipFill>
        <p:spPr bwMode="auto">
          <a:xfrm>
            <a:off x="3313113" y="4579938"/>
            <a:ext cx="1914525"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133600" y="685800"/>
            <a:ext cx="4495800" cy="400110"/>
          </a:xfrm>
          <a:prstGeom prst="rect">
            <a:avLst/>
          </a:prstGeom>
        </p:spPr>
        <p:txBody>
          <a:bodyPr wrap="square">
            <a:spAutoFit/>
          </a:bodyPr>
          <a:lstStyle/>
          <a:p>
            <a:pPr algn="ctr"/>
            <a:r>
              <a:rPr lang="en-US" sz="2000" b="1" dirty="0">
                <a:solidFill>
                  <a:srgbClr val="FF0000"/>
                </a:solidFill>
                <a:latin typeface="Times New Roman" pitchFamily="18" charset="0"/>
                <a:cs typeface="Times New Roman" pitchFamily="18" charset="0"/>
              </a:rPr>
              <a:t>INFRASTRUCTURE</a:t>
            </a:r>
            <a:endParaRPr lang="en-US" sz="2000" dirty="0"/>
          </a:p>
        </p:txBody>
      </p:sp>
    </p:spTree>
    <p:extLst>
      <p:ext uri="{BB962C8B-B14F-4D97-AF65-F5344CB8AC3E}">
        <p14:creationId xmlns:p14="http://schemas.microsoft.com/office/powerpoint/2010/main" val="23033547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b="26530"/>
          <a:stretch>
            <a:fillRect/>
          </a:stretch>
        </p:blipFill>
        <p:spPr>
          <a:xfrm>
            <a:off x="447515" y="369252"/>
            <a:ext cx="2239963" cy="2015172"/>
          </a:xfrm>
          <a:prstGeom prst="rect">
            <a:avLst/>
          </a:prstGeom>
          <a:noFill/>
          <a:ln w="63500" cap="rnd" cmpd="sng">
            <a:solidFill>
              <a:srgbClr val="333333"/>
            </a:solidFill>
            <a:prstDash val="solid"/>
            <a:bevel/>
            <a:headEnd type="none" w="med" len="med"/>
            <a:tailEnd type="none" w="med" len="med"/>
          </a:ln>
        </p:spPr>
      </p:pic>
      <p:pic>
        <p:nvPicPr>
          <p:cNvPr id="3" name="Picture 2" descr="C:\EMEMA PENDRIVE\Ajay sir\Celebration\Childrens day\9d03a420-dfc9-483b-9b0b-3b17a96bef7a.jpg"/>
          <p:cNvPicPr/>
          <p:nvPr/>
        </p:nvPicPr>
        <p:blipFill>
          <a:blip r:embed="rId3"/>
          <a:stretch>
            <a:fillRect/>
          </a:stretch>
        </p:blipFill>
        <p:spPr>
          <a:xfrm>
            <a:off x="3505200" y="369252"/>
            <a:ext cx="2057400" cy="2103120"/>
          </a:xfrm>
          <a:prstGeom prst="rect">
            <a:avLst/>
          </a:prstGeom>
          <a:noFill/>
          <a:ln w="63500" cap="rnd" cmpd="sng">
            <a:solidFill>
              <a:srgbClr val="333333"/>
            </a:solidFill>
            <a:prstDash val="solid"/>
            <a:bevel/>
            <a:headEnd type="none" w="med" len="med"/>
            <a:tailEnd type="none" w="med" len="med"/>
          </a:ln>
        </p:spPr>
      </p:pic>
      <p:pic>
        <p:nvPicPr>
          <p:cNvPr id="6" name="Picture 5" descr="T:\Sk\lab photo\DSC00832.JPG"/>
          <p:cNvPicPr/>
          <p:nvPr/>
        </p:nvPicPr>
        <p:blipFill>
          <a:blip r:embed="rId4" cstate="print"/>
          <a:stretch>
            <a:fillRect/>
          </a:stretch>
        </p:blipFill>
        <p:spPr>
          <a:xfrm>
            <a:off x="6453246" y="369252"/>
            <a:ext cx="1828800" cy="2103120"/>
          </a:xfrm>
          <a:prstGeom prst="rect">
            <a:avLst/>
          </a:prstGeom>
          <a:noFill/>
          <a:ln w="63500" cap="rnd" cmpd="sng">
            <a:solidFill>
              <a:srgbClr val="333333"/>
            </a:solidFill>
            <a:prstDash val="solid"/>
            <a:bevel/>
            <a:headEnd type="none" w="med" len="med"/>
            <a:tailEnd type="none" w="med" len="med"/>
          </a:ln>
        </p:spPr>
      </p:pic>
      <p:pic>
        <p:nvPicPr>
          <p:cNvPr id="7" name="Picture 6" descr="T:\Sk\lab photo\DSC00864.JPG"/>
          <p:cNvPicPr/>
          <p:nvPr/>
        </p:nvPicPr>
        <p:blipFill>
          <a:blip r:embed="rId5" cstate="print"/>
          <a:stretch>
            <a:fillRect/>
          </a:stretch>
        </p:blipFill>
        <p:spPr>
          <a:xfrm>
            <a:off x="447515" y="3734988"/>
            <a:ext cx="2239963" cy="1809750"/>
          </a:xfrm>
          <a:prstGeom prst="rect">
            <a:avLst/>
          </a:prstGeom>
          <a:noFill/>
          <a:ln w="63500" cap="rnd" cmpd="sng">
            <a:solidFill>
              <a:srgbClr val="333333"/>
            </a:solidFill>
            <a:prstDash val="solid"/>
            <a:bevel/>
            <a:headEnd type="none" w="med" len="med"/>
            <a:tailEnd type="none" w="med" len="med"/>
          </a:ln>
        </p:spPr>
      </p:pic>
      <p:pic>
        <p:nvPicPr>
          <p:cNvPr id="8" name="Picture 7" descr="T:\Sk\lab photo\DSC00816.JPG"/>
          <p:cNvPicPr/>
          <p:nvPr/>
        </p:nvPicPr>
        <p:blipFill>
          <a:blip r:embed="rId6" cstate="print"/>
          <a:stretch>
            <a:fillRect/>
          </a:stretch>
        </p:blipFill>
        <p:spPr>
          <a:xfrm>
            <a:off x="3521035" y="3792187"/>
            <a:ext cx="1965366" cy="1752551"/>
          </a:xfrm>
          <a:prstGeom prst="rect">
            <a:avLst/>
          </a:prstGeom>
          <a:solidFill>
            <a:srgbClr val="EDEDED"/>
          </a:solidFill>
          <a:ln w="88900" cap="sq">
            <a:solidFill>
              <a:srgbClr val="404040"/>
            </a:solidFill>
            <a:miter/>
          </a:ln>
        </p:spPr>
      </p:pic>
      <p:pic>
        <p:nvPicPr>
          <p:cNvPr id="9" name="Picture 8" descr="T:\Sk\lab photo\DSC00812.JPG"/>
          <p:cNvPicPr/>
          <p:nvPr/>
        </p:nvPicPr>
        <p:blipFill>
          <a:blip r:embed="rId7" cstate="print"/>
          <a:stretch>
            <a:fillRect/>
          </a:stretch>
        </p:blipFill>
        <p:spPr>
          <a:xfrm>
            <a:off x="6436418" y="3657601"/>
            <a:ext cx="1793182" cy="1887138"/>
          </a:xfrm>
          <a:prstGeom prst="rect">
            <a:avLst/>
          </a:prstGeom>
          <a:solidFill>
            <a:srgbClr val="EDEDED"/>
          </a:solidFill>
          <a:ln w="88900" cap="sq">
            <a:solidFill>
              <a:srgbClr val="404040"/>
            </a:solidFill>
            <a:miter/>
          </a:ln>
        </p:spPr>
      </p:pic>
      <p:sp>
        <p:nvSpPr>
          <p:cNvPr id="10" name="TextBox 9"/>
          <p:cNvSpPr txBox="1"/>
          <p:nvPr/>
        </p:nvSpPr>
        <p:spPr>
          <a:xfrm>
            <a:off x="891670" y="2564471"/>
            <a:ext cx="1351652" cy="369332"/>
          </a:xfrm>
          <a:prstGeom prst="rect">
            <a:avLst/>
          </a:prstGeom>
          <a:noFill/>
        </p:spPr>
        <p:txBody>
          <a:bodyPr wrap="none" rtlCol="0">
            <a:spAutoFit/>
          </a:bodyPr>
          <a:lstStyle/>
          <a:p>
            <a:r>
              <a:rPr lang="en-US" dirty="0"/>
              <a:t>Playground</a:t>
            </a:r>
          </a:p>
        </p:txBody>
      </p:sp>
      <p:sp>
        <p:nvSpPr>
          <p:cNvPr id="11" name="TextBox 10"/>
          <p:cNvSpPr txBox="1"/>
          <p:nvPr/>
        </p:nvSpPr>
        <p:spPr>
          <a:xfrm>
            <a:off x="3890134" y="2661453"/>
            <a:ext cx="1287532" cy="369332"/>
          </a:xfrm>
          <a:prstGeom prst="rect">
            <a:avLst/>
          </a:prstGeom>
          <a:noFill/>
        </p:spPr>
        <p:txBody>
          <a:bodyPr wrap="none" rtlCol="0">
            <a:spAutoFit/>
          </a:bodyPr>
          <a:lstStyle/>
          <a:p>
            <a:r>
              <a:rPr lang="en-US" dirty="0"/>
              <a:t>Auditorium</a:t>
            </a:r>
          </a:p>
        </p:txBody>
      </p:sp>
      <p:sp>
        <p:nvSpPr>
          <p:cNvPr id="12" name="TextBox 11"/>
          <p:cNvSpPr txBox="1"/>
          <p:nvPr/>
        </p:nvSpPr>
        <p:spPr>
          <a:xfrm>
            <a:off x="6553200" y="2661453"/>
            <a:ext cx="1646605" cy="369332"/>
          </a:xfrm>
          <a:prstGeom prst="rect">
            <a:avLst/>
          </a:prstGeom>
          <a:noFill/>
        </p:spPr>
        <p:txBody>
          <a:bodyPr wrap="none" rtlCol="0">
            <a:spAutoFit/>
          </a:bodyPr>
          <a:lstStyle/>
          <a:p>
            <a:r>
              <a:rPr lang="en-US" dirty="0"/>
              <a:t>Computer Lab</a:t>
            </a:r>
          </a:p>
        </p:txBody>
      </p:sp>
      <p:sp>
        <p:nvSpPr>
          <p:cNvPr id="13" name="TextBox 12"/>
          <p:cNvSpPr txBox="1"/>
          <p:nvPr/>
        </p:nvSpPr>
        <p:spPr>
          <a:xfrm>
            <a:off x="838200" y="5943600"/>
            <a:ext cx="889987" cy="369332"/>
          </a:xfrm>
          <a:prstGeom prst="rect">
            <a:avLst/>
          </a:prstGeom>
          <a:noFill/>
        </p:spPr>
        <p:txBody>
          <a:bodyPr wrap="none" rtlCol="0">
            <a:spAutoFit/>
          </a:bodyPr>
          <a:lstStyle/>
          <a:p>
            <a:r>
              <a:rPr lang="en-US" dirty="0"/>
              <a:t>Library</a:t>
            </a:r>
          </a:p>
        </p:txBody>
      </p:sp>
      <p:sp>
        <p:nvSpPr>
          <p:cNvPr id="14" name="TextBox 13"/>
          <p:cNvSpPr txBox="1"/>
          <p:nvPr/>
        </p:nvSpPr>
        <p:spPr>
          <a:xfrm>
            <a:off x="3810000" y="5943600"/>
            <a:ext cx="1467068" cy="369332"/>
          </a:xfrm>
          <a:prstGeom prst="rect">
            <a:avLst/>
          </a:prstGeom>
          <a:noFill/>
        </p:spPr>
        <p:txBody>
          <a:bodyPr wrap="none" rtlCol="0">
            <a:spAutoFit/>
          </a:bodyPr>
          <a:lstStyle/>
          <a:p>
            <a:r>
              <a:rPr lang="en-US" dirty="0"/>
              <a:t>Music Room</a:t>
            </a:r>
          </a:p>
        </p:txBody>
      </p:sp>
      <p:sp>
        <p:nvSpPr>
          <p:cNvPr id="16" name="TextBox 15"/>
          <p:cNvSpPr txBox="1"/>
          <p:nvPr/>
        </p:nvSpPr>
        <p:spPr>
          <a:xfrm>
            <a:off x="6705600" y="5943600"/>
            <a:ext cx="1159292" cy="369332"/>
          </a:xfrm>
          <a:prstGeom prst="rect">
            <a:avLst/>
          </a:prstGeom>
          <a:noFill/>
        </p:spPr>
        <p:txBody>
          <a:bodyPr wrap="none" rtlCol="0">
            <a:spAutoFit/>
          </a:bodyPr>
          <a:lstStyle/>
          <a:p>
            <a:r>
              <a:rPr lang="en-US" dirty="0"/>
              <a:t>Art Room</a:t>
            </a:r>
          </a:p>
        </p:txBody>
      </p:sp>
    </p:spTree>
    <p:extLst>
      <p:ext uri="{BB962C8B-B14F-4D97-AF65-F5344CB8AC3E}">
        <p14:creationId xmlns:p14="http://schemas.microsoft.com/office/powerpoint/2010/main" val="916879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science\Desktop\IMG_20170703_134449.jpg"/>
          <p:cNvPicPr/>
          <p:nvPr/>
        </p:nvPicPr>
        <p:blipFill>
          <a:blip r:embed="rId2" cstate="print"/>
          <a:stretch>
            <a:fillRect/>
          </a:stretch>
        </p:blipFill>
        <p:spPr>
          <a:xfrm>
            <a:off x="1027880" y="838200"/>
            <a:ext cx="2280978" cy="2013585"/>
          </a:xfrm>
          <a:prstGeom prst="rect">
            <a:avLst/>
          </a:prstGeom>
          <a:solidFill>
            <a:srgbClr val="EDEDED"/>
          </a:solidFill>
          <a:ln w="88900" cap="sq" cmpd="sng">
            <a:solidFill>
              <a:srgbClr val="CC3300"/>
            </a:solidFill>
            <a:prstDash val="solid"/>
            <a:miter/>
            <a:headEnd type="none" w="med" len="med"/>
            <a:tailEnd type="none" w="med" len="med"/>
          </a:ln>
        </p:spPr>
      </p:pic>
      <p:pic>
        <p:nvPicPr>
          <p:cNvPr id="3" name="Picture 2" descr="C:\Users\science\Desktop\IMG_20170703_134204.jpg"/>
          <p:cNvPicPr/>
          <p:nvPr/>
        </p:nvPicPr>
        <p:blipFill>
          <a:blip r:embed="rId3"/>
          <a:stretch>
            <a:fillRect/>
          </a:stretch>
        </p:blipFill>
        <p:spPr>
          <a:xfrm>
            <a:off x="999314" y="3581400"/>
            <a:ext cx="2429686" cy="2333501"/>
          </a:xfrm>
          <a:prstGeom prst="rect">
            <a:avLst/>
          </a:prstGeom>
          <a:solidFill>
            <a:srgbClr val="EDEDED"/>
          </a:solidFill>
          <a:ln w="88900" cap="sq" cmpd="sng">
            <a:solidFill>
              <a:srgbClr val="CC3300"/>
            </a:solidFill>
            <a:prstDash val="solid"/>
            <a:miter/>
            <a:headEnd type="none" w="med" len="med"/>
            <a:tailEnd type="none" w="med" len="med"/>
          </a:ln>
        </p:spPr>
      </p:pic>
      <p:pic>
        <p:nvPicPr>
          <p:cNvPr id="4" name="Picture 3" descr="C:\Users\science\Desktop\WQWQWQW.jpg"/>
          <p:cNvPicPr/>
          <p:nvPr/>
        </p:nvPicPr>
        <p:blipFill>
          <a:blip r:embed="rId4" cstate="print"/>
          <a:stretch>
            <a:fillRect/>
          </a:stretch>
        </p:blipFill>
        <p:spPr>
          <a:xfrm>
            <a:off x="4724400" y="838200"/>
            <a:ext cx="2514600" cy="2013585"/>
          </a:xfrm>
          <a:prstGeom prst="rect">
            <a:avLst/>
          </a:prstGeom>
          <a:solidFill>
            <a:srgbClr val="EDEDED"/>
          </a:solidFill>
          <a:ln w="88900" cap="sq" cmpd="sng">
            <a:solidFill>
              <a:srgbClr val="CC3300"/>
            </a:solidFill>
            <a:prstDash val="solid"/>
            <a:miter/>
            <a:headEnd type="none" w="med" len="med"/>
            <a:tailEnd type="none" w="med" len="med"/>
          </a:ln>
        </p:spPr>
      </p:pic>
      <p:sp>
        <p:nvSpPr>
          <p:cNvPr id="6" name="TextBox 5"/>
          <p:cNvSpPr txBox="1"/>
          <p:nvPr/>
        </p:nvSpPr>
        <p:spPr>
          <a:xfrm>
            <a:off x="1402775" y="2907268"/>
            <a:ext cx="1531188" cy="369332"/>
          </a:xfrm>
          <a:prstGeom prst="rect">
            <a:avLst/>
          </a:prstGeom>
          <a:noFill/>
        </p:spPr>
        <p:txBody>
          <a:bodyPr wrap="none" rtlCol="0">
            <a:spAutoFit/>
          </a:bodyPr>
          <a:lstStyle/>
          <a:p>
            <a:r>
              <a:rPr lang="en-US" dirty="0"/>
              <a:t>Dance Room</a:t>
            </a:r>
          </a:p>
        </p:txBody>
      </p:sp>
      <p:sp>
        <p:nvSpPr>
          <p:cNvPr id="7" name="TextBox 6"/>
          <p:cNvSpPr txBox="1"/>
          <p:nvPr/>
        </p:nvSpPr>
        <p:spPr>
          <a:xfrm>
            <a:off x="5150006" y="2875992"/>
            <a:ext cx="1659429" cy="369332"/>
          </a:xfrm>
          <a:prstGeom prst="rect">
            <a:avLst/>
          </a:prstGeom>
          <a:noFill/>
        </p:spPr>
        <p:txBody>
          <a:bodyPr wrap="none" rtlCol="0">
            <a:spAutoFit/>
          </a:bodyPr>
          <a:lstStyle/>
          <a:p>
            <a:r>
              <a:rPr lang="en-US" dirty="0"/>
              <a:t>Language Lab</a:t>
            </a:r>
          </a:p>
        </p:txBody>
      </p:sp>
      <p:sp>
        <p:nvSpPr>
          <p:cNvPr id="8" name="TextBox 7"/>
          <p:cNvSpPr txBox="1"/>
          <p:nvPr/>
        </p:nvSpPr>
        <p:spPr>
          <a:xfrm>
            <a:off x="1402775" y="5974071"/>
            <a:ext cx="1531188" cy="369332"/>
          </a:xfrm>
          <a:prstGeom prst="rect">
            <a:avLst/>
          </a:prstGeom>
          <a:noFill/>
        </p:spPr>
        <p:txBody>
          <a:bodyPr wrap="none" rtlCol="0">
            <a:spAutoFit/>
          </a:bodyPr>
          <a:lstStyle/>
          <a:p>
            <a:r>
              <a:rPr lang="en-US" dirty="0"/>
              <a:t>Sports Room</a:t>
            </a:r>
          </a:p>
        </p:txBody>
      </p:sp>
      <p:sp>
        <p:nvSpPr>
          <p:cNvPr id="9" name="TextBox 8"/>
          <p:cNvSpPr txBox="1"/>
          <p:nvPr/>
        </p:nvSpPr>
        <p:spPr>
          <a:xfrm>
            <a:off x="4951233" y="5910138"/>
            <a:ext cx="2056973" cy="369332"/>
          </a:xfrm>
          <a:prstGeom prst="rect">
            <a:avLst/>
          </a:prstGeom>
          <a:noFill/>
        </p:spPr>
        <p:txBody>
          <a:bodyPr wrap="none" rtlCol="0">
            <a:spAutoFit/>
          </a:bodyPr>
          <a:lstStyle/>
          <a:p>
            <a:r>
              <a:rPr lang="en-US" dirty="0"/>
              <a:t>Conference Room</a:t>
            </a:r>
          </a:p>
        </p:txBody>
      </p:sp>
      <p:pic>
        <p:nvPicPr>
          <p:cNvPr id="10" name="Picture 9" descr="C:\Users\science\Desktop\OPOPOP.jpg"/>
          <p:cNvPicPr/>
          <p:nvPr/>
        </p:nvPicPr>
        <p:blipFill rotWithShape="1">
          <a:blip r:embed="rId5" cstate="print"/>
          <a:srcRect l="22067" b="-30"/>
          <a:stretch/>
        </p:blipFill>
        <p:spPr bwMode="auto">
          <a:xfrm>
            <a:off x="4724400" y="3581400"/>
            <a:ext cx="2514600" cy="2328738"/>
          </a:xfrm>
          <a:prstGeom prst="rect">
            <a:avLst/>
          </a:prstGeom>
          <a:solidFill>
            <a:srgbClr val="EDEDED"/>
          </a:solidFill>
          <a:ln w="88900" cap="sq" cmpd="sng" algn="ctr">
            <a:solidFill>
              <a:srgbClr val="CC3300"/>
            </a:solidFill>
            <a:prstDash val="solid"/>
            <a:miter lim="800000"/>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8940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T:\Sk\lab photo\DSC00839.JPG"/>
          <p:cNvPicPr>
            <a:picLocks noChangeAspect="1"/>
          </p:cNvPicPr>
          <p:nvPr/>
        </p:nvPicPr>
        <p:blipFill>
          <a:blip r:embed="rId2" cstate="print"/>
          <a:stretch>
            <a:fillRect/>
          </a:stretch>
        </p:blipFill>
        <p:spPr>
          <a:xfrm>
            <a:off x="457200" y="609600"/>
            <a:ext cx="3886200" cy="2438400"/>
          </a:xfrm>
          <a:prstGeom prst="rect">
            <a:avLst/>
          </a:prstGeom>
          <a:solidFill>
            <a:srgbClr val="EDEDED"/>
          </a:solidFill>
          <a:ln w="88900" cap="sq" cmpd="sng">
            <a:solidFill>
              <a:srgbClr val="2809DF"/>
            </a:solidFill>
            <a:prstDash val="solid"/>
            <a:miter/>
            <a:headEnd type="none" w="med" len="med"/>
            <a:tailEnd type="none" w="med" len="med"/>
          </a:ln>
        </p:spPr>
      </p:pic>
      <p:pic>
        <p:nvPicPr>
          <p:cNvPr id="28674" name="Picture 3" descr="T:\Sk\lab photo\DSC00844.JPG"/>
          <p:cNvPicPr>
            <a:picLocks noChangeAspect="1"/>
          </p:cNvPicPr>
          <p:nvPr/>
        </p:nvPicPr>
        <p:blipFill>
          <a:blip r:embed="rId3" cstate="print"/>
          <a:stretch>
            <a:fillRect/>
          </a:stretch>
        </p:blipFill>
        <p:spPr>
          <a:xfrm>
            <a:off x="4800600" y="685800"/>
            <a:ext cx="3810000" cy="2362200"/>
          </a:xfrm>
          <a:prstGeom prst="rect">
            <a:avLst/>
          </a:prstGeom>
          <a:solidFill>
            <a:srgbClr val="EDEDED"/>
          </a:solidFill>
          <a:ln w="88900" cap="sq" cmpd="sng">
            <a:solidFill>
              <a:srgbClr val="2809DF"/>
            </a:solidFill>
            <a:prstDash val="solid"/>
            <a:miter/>
            <a:headEnd type="none" w="med" len="med"/>
            <a:tailEnd type="none" w="med" len="med"/>
          </a:ln>
        </p:spPr>
      </p:pic>
      <p:pic>
        <p:nvPicPr>
          <p:cNvPr id="28675" name="Picture 4" descr="T:\Sk\lab photo\DSC00857.JPG"/>
          <p:cNvPicPr>
            <a:picLocks noChangeAspect="1"/>
          </p:cNvPicPr>
          <p:nvPr/>
        </p:nvPicPr>
        <p:blipFill>
          <a:blip r:embed="rId4"/>
          <a:stretch>
            <a:fillRect/>
          </a:stretch>
        </p:blipFill>
        <p:spPr>
          <a:xfrm>
            <a:off x="457200" y="3810000"/>
            <a:ext cx="3733800" cy="2635624"/>
          </a:xfrm>
          <a:prstGeom prst="rect">
            <a:avLst/>
          </a:prstGeom>
          <a:solidFill>
            <a:srgbClr val="EDEDED"/>
          </a:solidFill>
          <a:ln w="88900" cap="sq" cmpd="sng">
            <a:solidFill>
              <a:srgbClr val="2809DF"/>
            </a:solidFill>
            <a:prstDash val="solid"/>
            <a:miter/>
            <a:headEnd type="none" w="med" len="med"/>
            <a:tailEnd type="none" w="med" len="med"/>
          </a:ln>
        </p:spPr>
      </p:pic>
      <p:sp>
        <p:nvSpPr>
          <p:cNvPr id="28676" name="TextBox 4"/>
          <p:cNvSpPr/>
          <p:nvPr/>
        </p:nvSpPr>
        <p:spPr>
          <a:xfrm>
            <a:off x="1219200" y="228600"/>
            <a:ext cx="2667000" cy="400050"/>
          </a:xfrm>
          <a:prstGeom prst="rect">
            <a:avLst/>
          </a:prstGeom>
          <a:noFill/>
          <a:ln w="9525">
            <a:noFill/>
          </a:ln>
        </p:spPr>
        <p:txBody>
          <a:bodyPr anchor="t" anchorCtr="0">
            <a:spAutoFit/>
          </a:bodyPr>
          <a:lstStyle/>
          <a:p>
            <a:r>
              <a:rPr lang="en-US" altLang="x-none" sz="2000" b="1" dirty="0">
                <a:solidFill>
                  <a:srgbClr val="2809DF"/>
                </a:solidFill>
                <a:latin typeface="Calibri" panose="020F0502020204030204" pitchFamily="34" charset="0"/>
                <a:ea typeface="SimSun" panose="02010600030101010101" pitchFamily="2" charset="-122"/>
                <a:sym typeface="Calibri" panose="020F0502020204030204" pitchFamily="34" charset="0"/>
              </a:rPr>
              <a:t>CHEMISTRY LAB</a:t>
            </a:r>
            <a:endParaRPr lang="en-US" altLang="x-none" sz="2000" b="1" dirty="0">
              <a:solidFill>
                <a:srgbClr val="2809DF"/>
              </a:solidFill>
              <a:latin typeface="Calibri" panose="020F0502020204030204" pitchFamily="34" charset="0"/>
              <a:ea typeface="Calibri" panose="020F0502020204030204" pitchFamily="34" charset="0"/>
              <a:sym typeface="Calibri" panose="020F0502020204030204" pitchFamily="34" charset="0"/>
            </a:endParaRPr>
          </a:p>
        </p:txBody>
      </p:sp>
      <p:sp>
        <p:nvSpPr>
          <p:cNvPr id="28677" name="TextBox 5"/>
          <p:cNvSpPr/>
          <p:nvPr/>
        </p:nvSpPr>
        <p:spPr>
          <a:xfrm>
            <a:off x="5638800" y="228600"/>
            <a:ext cx="2667000" cy="400050"/>
          </a:xfrm>
          <a:prstGeom prst="rect">
            <a:avLst/>
          </a:prstGeom>
          <a:noFill/>
          <a:ln w="9525">
            <a:noFill/>
          </a:ln>
        </p:spPr>
        <p:txBody>
          <a:bodyPr anchor="t" anchorCtr="0">
            <a:spAutoFit/>
          </a:bodyPr>
          <a:lstStyle/>
          <a:p>
            <a:r>
              <a:rPr lang="en-US" altLang="x-none" sz="2000" b="1" dirty="0">
                <a:solidFill>
                  <a:srgbClr val="2809DF"/>
                </a:solidFill>
                <a:latin typeface="Calibri" panose="020F0502020204030204" pitchFamily="34" charset="0"/>
                <a:ea typeface="SimSun" panose="02010600030101010101" pitchFamily="2" charset="-122"/>
                <a:sym typeface="Calibri" panose="020F0502020204030204" pitchFamily="34" charset="0"/>
              </a:rPr>
              <a:t>     PHYSICS LAB</a:t>
            </a:r>
            <a:endParaRPr lang="en-US" altLang="x-none" sz="2000" b="1" dirty="0">
              <a:solidFill>
                <a:srgbClr val="2809DF"/>
              </a:solidFill>
              <a:latin typeface="Calibri" panose="020F0502020204030204" pitchFamily="34" charset="0"/>
              <a:ea typeface="Calibri" panose="020F0502020204030204" pitchFamily="34" charset="0"/>
              <a:sym typeface="Calibri" panose="020F0502020204030204" pitchFamily="34" charset="0"/>
            </a:endParaRPr>
          </a:p>
        </p:txBody>
      </p:sp>
      <p:sp>
        <p:nvSpPr>
          <p:cNvPr id="28678" name="TextBox 6"/>
          <p:cNvSpPr/>
          <p:nvPr/>
        </p:nvSpPr>
        <p:spPr>
          <a:xfrm>
            <a:off x="1066800" y="3276600"/>
            <a:ext cx="2667000" cy="400050"/>
          </a:xfrm>
          <a:prstGeom prst="rect">
            <a:avLst/>
          </a:prstGeom>
          <a:noFill/>
          <a:ln w="9525">
            <a:noFill/>
          </a:ln>
        </p:spPr>
        <p:txBody>
          <a:bodyPr anchor="t" anchorCtr="0">
            <a:spAutoFit/>
          </a:bodyPr>
          <a:lstStyle/>
          <a:p>
            <a:r>
              <a:rPr lang="en-US" altLang="x-none" sz="2000" b="1" dirty="0">
                <a:solidFill>
                  <a:srgbClr val="2809DF"/>
                </a:solidFill>
                <a:latin typeface="Calibri" panose="020F0502020204030204" pitchFamily="34" charset="0"/>
                <a:ea typeface="SimSun" panose="02010600030101010101" pitchFamily="2" charset="-122"/>
                <a:sym typeface="Calibri" panose="020F0502020204030204" pitchFamily="34" charset="0"/>
              </a:rPr>
              <a:t>     BIOLOGY LAB</a:t>
            </a:r>
            <a:endParaRPr lang="en-US" altLang="x-none" sz="2000" b="1" dirty="0">
              <a:solidFill>
                <a:srgbClr val="2809DF"/>
              </a:solidFill>
              <a:latin typeface="Calibri" panose="020F0502020204030204" pitchFamily="34" charset="0"/>
              <a:ea typeface="Calibri" panose="020F0502020204030204" pitchFamily="34" charset="0"/>
              <a:sym typeface="Calibri" panose="020F0502020204030204" pitchFamily="34" charset="0"/>
            </a:endParaRPr>
          </a:p>
        </p:txBody>
      </p:sp>
      <p:pic>
        <p:nvPicPr>
          <p:cNvPr id="28679" name="Picture 3" descr="T:\Sk\lab photo\DSC00847.JPG"/>
          <p:cNvPicPr>
            <a:picLocks noChangeAspect="1"/>
          </p:cNvPicPr>
          <p:nvPr/>
        </p:nvPicPr>
        <p:blipFill>
          <a:blip r:embed="rId5"/>
          <a:stretch>
            <a:fillRect/>
          </a:stretch>
        </p:blipFill>
        <p:spPr>
          <a:xfrm>
            <a:off x="4876800" y="3733800"/>
            <a:ext cx="3810000" cy="2819400"/>
          </a:xfrm>
          <a:prstGeom prst="rect">
            <a:avLst/>
          </a:prstGeom>
          <a:solidFill>
            <a:srgbClr val="EDEDED"/>
          </a:solidFill>
          <a:ln w="88900" cap="sq" cmpd="sng">
            <a:solidFill>
              <a:srgbClr val="2809DF"/>
            </a:solidFill>
            <a:prstDash val="solid"/>
            <a:miter/>
            <a:headEnd type="none" w="med" len="med"/>
            <a:tailEnd type="none" w="med" len="med"/>
          </a:ln>
        </p:spPr>
      </p:pic>
      <p:sp>
        <p:nvSpPr>
          <p:cNvPr id="28680" name="TextBox 10"/>
          <p:cNvSpPr/>
          <p:nvPr/>
        </p:nvSpPr>
        <p:spPr>
          <a:xfrm>
            <a:off x="5791200" y="3276600"/>
            <a:ext cx="1524000" cy="400050"/>
          </a:xfrm>
          <a:prstGeom prst="rect">
            <a:avLst/>
          </a:prstGeom>
          <a:noFill/>
          <a:ln w="9525">
            <a:noFill/>
          </a:ln>
        </p:spPr>
        <p:txBody>
          <a:bodyPr anchor="t" anchorCtr="0">
            <a:spAutoFit/>
          </a:bodyPr>
          <a:lstStyle/>
          <a:p>
            <a:r>
              <a:rPr lang="en-US" altLang="x-none" sz="2000" b="1" dirty="0">
                <a:solidFill>
                  <a:srgbClr val="2809DF"/>
                </a:solidFill>
                <a:latin typeface="Calibri" panose="020F0502020204030204" pitchFamily="34" charset="0"/>
                <a:ea typeface="SimSun" panose="02010600030101010101" pitchFamily="2" charset="-122"/>
                <a:sym typeface="Calibri" panose="020F0502020204030204" pitchFamily="34" charset="0"/>
              </a:rPr>
              <a:t>MATH LAB</a:t>
            </a:r>
            <a:endParaRPr lang="en-US" altLang="x-none" sz="2000" b="1" dirty="0">
              <a:solidFill>
                <a:srgbClr val="2809DF"/>
              </a:solidFill>
              <a:latin typeface="Calibri" panose="020F0502020204030204" pitchFamily="34" charset="0"/>
              <a:ea typeface="Calibri" panose="020F0502020204030204" pitchFamily="34" charset="0"/>
              <a:sym typeface="Calibri" panose="020F050202020403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53F64-E61A-41CD-BED2-51DBD024C34B}"/>
              </a:ext>
            </a:extLst>
          </p:cNvPr>
          <p:cNvSpPr>
            <a:spLocks noGrp="1"/>
          </p:cNvSpPr>
          <p:nvPr>
            <p:ph type="title"/>
          </p:nvPr>
        </p:nvSpPr>
        <p:spPr>
          <a:xfrm>
            <a:off x="457200" y="914400"/>
            <a:ext cx="8686800" cy="838200"/>
          </a:xfrm>
        </p:spPr>
        <p:txBody>
          <a:bodyPr/>
          <a:lstStyle/>
          <a:p>
            <a:pPr algn="ctr" eaLnBrk="1" fontAlgn="auto" hangingPunct="1">
              <a:spcAft>
                <a:spcPts val="0"/>
              </a:spcAft>
              <a:defRPr/>
            </a:pPr>
            <a:r>
              <a:rPr lang="en-IN" dirty="0">
                <a:latin typeface="Algerian" panose="04020705040A02060702" pitchFamily="82" charset="0"/>
              </a:rPr>
              <a:t>Co-scholastic activities</a:t>
            </a:r>
          </a:p>
        </p:txBody>
      </p:sp>
      <p:sp>
        <p:nvSpPr>
          <p:cNvPr id="47107" name="Content Placeholder 2">
            <a:extLst>
              <a:ext uri="{FF2B5EF4-FFF2-40B4-BE49-F238E27FC236}">
                <a16:creationId xmlns:a16="http://schemas.microsoft.com/office/drawing/2014/main" id="{B45D7B27-FA6C-4CB9-9A46-F812C99F0944}"/>
              </a:ext>
            </a:extLst>
          </p:cNvPr>
          <p:cNvSpPr>
            <a:spLocks noGrp="1"/>
          </p:cNvSpPr>
          <p:nvPr>
            <p:ph idx="1"/>
          </p:nvPr>
        </p:nvSpPr>
        <p:spPr>
          <a:xfrm>
            <a:off x="304800" y="1828800"/>
            <a:ext cx="8686800" cy="4525962"/>
          </a:xfrm>
        </p:spPr>
        <p:txBody>
          <a:bodyPr>
            <a:normAutofit lnSpcReduction="10000"/>
          </a:bodyPr>
          <a:lstStyle/>
          <a:p>
            <a:pPr eaLnBrk="1" hangingPunct="1">
              <a:buFont typeface="Wingdings" panose="05000000000000000000" pitchFamily="2" charset="2"/>
              <a:buChar char="Ø"/>
            </a:pPr>
            <a:r>
              <a:rPr lang="en-IN" altLang="en-US" sz="2400" dirty="0">
                <a:latin typeface="Times New Roman" panose="02020603050405020304" pitchFamily="18" charset="0"/>
                <a:cs typeface="Times New Roman" panose="02020603050405020304" pitchFamily="18" charset="0"/>
              </a:rPr>
              <a:t>Students are expected to participate in all school activities unless excused by the appropriate head on a written request from the parent / guardian.</a:t>
            </a:r>
          </a:p>
          <a:p>
            <a:pPr eaLnBrk="1" hangingPunct="1">
              <a:buFont typeface="Wingdings" panose="05000000000000000000" pitchFamily="2" charset="2"/>
              <a:buChar char="Ø"/>
            </a:pPr>
            <a:r>
              <a:rPr lang="en-IN" altLang="en-US" sz="2400" dirty="0">
                <a:latin typeface="Times New Roman" panose="02020603050405020304" pitchFamily="18" charset="0"/>
                <a:cs typeface="Times New Roman" panose="02020603050405020304" pitchFamily="18" charset="0"/>
              </a:rPr>
              <a:t>Activities are as follows:</a:t>
            </a:r>
          </a:p>
          <a:p>
            <a:pPr eaLnBrk="1" hangingPunct="1">
              <a:buFont typeface="Wingdings" panose="05000000000000000000" pitchFamily="2" charset="2"/>
              <a:buChar char="Ø"/>
            </a:pPr>
            <a:r>
              <a:rPr lang="en-IN" altLang="en-US" sz="2400" dirty="0">
                <a:latin typeface="Times New Roman" panose="02020603050405020304" pitchFamily="18" charset="0"/>
                <a:cs typeface="Times New Roman" panose="02020603050405020304" pitchFamily="18" charset="0"/>
              </a:rPr>
              <a:t>Monthly theme based activity</a:t>
            </a:r>
          </a:p>
          <a:p>
            <a:pPr eaLnBrk="1" hangingPunct="1">
              <a:buFont typeface="Wingdings" panose="05000000000000000000" pitchFamily="2" charset="2"/>
              <a:buChar char="Ø"/>
            </a:pPr>
            <a:r>
              <a:rPr lang="en-IN" altLang="en-US" sz="2400" dirty="0">
                <a:latin typeface="Times New Roman" panose="02020603050405020304" pitchFamily="18" charset="0"/>
                <a:cs typeface="Times New Roman" panose="02020603050405020304" pitchFamily="18" charset="0"/>
              </a:rPr>
              <a:t>Art &amp; craft</a:t>
            </a:r>
          </a:p>
          <a:p>
            <a:pPr eaLnBrk="1" hangingPunct="1">
              <a:buFont typeface="Wingdings" panose="05000000000000000000" pitchFamily="2" charset="2"/>
              <a:buChar char="Ø"/>
            </a:pPr>
            <a:r>
              <a:rPr lang="en-IN" altLang="en-US" sz="2400" dirty="0">
                <a:latin typeface="Times New Roman" panose="02020603050405020304" pitchFamily="18" charset="0"/>
                <a:cs typeface="Times New Roman" panose="02020603050405020304" pitchFamily="18" charset="0"/>
              </a:rPr>
              <a:t>Music</a:t>
            </a:r>
          </a:p>
          <a:p>
            <a:pPr eaLnBrk="1" hangingPunct="1">
              <a:buFont typeface="Wingdings" panose="05000000000000000000" pitchFamily="2" charset="2"/>
              <a:buChar char="Ø"/>
            </a:pPr>
            <a:r>
              <a:rPr lang="en-IN" altLang="en-US" sz="2400" dirty="0">
                <a:latin typeface="Times New Roman" panose="02020603050405020304" pitchFamily="18" charset="0"/>
                <a:cs typeface="Times New Roman" panose="02020603050405020304" pitchFamily="18" charset="0"/>
              </a:rPr>
              <a:t>Dance</a:t>
            </a:r>
          </a:p>
          <a:p>
            <a:pPr eaLnBrk="1" hangingPunct="1">
              <a:buFont typeface="Wingdings" panose="05000000000000000000" pitchFamily="2" charset="2"/>
              <a:buChar char="Ø"/>
            </a:pPr>
            <a:r>
              <a:rPr lang="en-IN" altLang="en-US" sz="2400" dirty="0">
                <a:latin typeface="Times New Roman" panose="02020603050405020304" pitchFamily="18" charset="0"/>
                <a:cs typeface="Times New Roman" panose="02020603050405020304" pitchFamily="18" charset="0"/>
              </a:rPr>
              <a:t>Sports</a:t>
            </a:r>
          </a:p>
          <a:p>
            <a:pPr eaLnBrk="1" hangingPunct="1">
              <a:buFont typeface="Wingdings" panose="05000000000000000000" pitchFamily="2" charset="2"/>
              <a:buChar char="Ø"/>
            </a:pPr>
            <a:r>
              <a:rPr lang="en-IN" altLang="en-US" sz="2400" dirty="0">
                <a:latin typeface="Times New Roman" panose="02020603050405020304" pitchFamily="18" charset="0"/>
                <a:cs typeface="Times New Roman" panose="02020603050405020304" pitchFamily="18" charset="0"/>
              </a:rPr>
              <a:t>MLZS </a:t>
            </a:r>
            <a:r>
              <a:rPr lang="en-IN" altLang="en-US" sz="2400" dirty="0" err="1">
                <a:latin typeface="Times New Roman" panose="02020603050405020304" pitchFamily="18" charset="0"/>
                <a:cs typeface="Times New Roman" panose="02020603050405020304" pitchFamily="18" charset="0"/>
              </a:rPr>
              <a:t>Vihang</a:t>
            </a:r>
            <a:endParaRPr lang="en-IN" altLang="en-US" sz="2400"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Ø"/>
            </a:pPr>
            <a:endParaRPr lang="en-IN" altLang="en-US" sz="2400"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Ø"/>
            </a:pPr>
            <a:endParaRPr lang="en-IN" altLang="en-US" sz="2400" dirty="0">
              <a:latin typeface="Times New Roman" panose="02020603050405020304" pitchFamily="18" charset="0"/>
              <a:cs typeface="Times New Roman" panose="02020603050405020304" pitchFamily="18" charset="0"/>
            </a:endParaRPr>
          </a:p>
        </p:txBody>
      </p:sp>
      <p:pic>
        <p:nvPicPr>
          <p:cNvPr id="5" name="Picture 2" descr="Z:\SCHOOL LOGOS\New logo\Combine with New IDS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127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EB580882-45B7-4B8D-ACE0-5B4CCC757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30512"/>
            <a:ext cx="8686800" cy="31527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object 2">
            <a:extLst>
              <a:ext uri="{FF2B5EF4-FFF2-40B4-BE49-F238E27FC236}">
                <a16:creationId xmlns:a16="http://schemas.microsoft.com/office/drawing/2014/main" id="{43245D01-858E-4D99-A0CE-42415949143C}"/>
              </a:ext>
            </a:extLst>
          </p:cNvPr>
          <p:cNvSpPr txBox="1"/>
          <p:nvPr/>
        </p:nvSpPr>
        <p:spPr>
          <a:xfrm>
            <a:off x="0" y="6629400"/>
            <a:ext cx="9144000" cy="21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7239" rIns="0" bIns="0"/>
          <a:lstStyle/>
          <a:p>
            <a:pPr marL="12700" algn="ctr" fontAlgn="auto">
              <a:lnSpc>
                <a:spcPts val="1140"/>
              </a:lnSpc>
              <a:spcBef>
                <a:spcPts val="0"/>
              </a:spcBef>
              <a:spcAft>
                <a:spcPts val="0"/>
              </a:spcAft>
              <a:defRPr/>
            </a:pPr>
            <a:r>
              <a:rPr sz="1050" b="1" spc="13" dirty="0">
                <a:solidFill>
                  <a:schemeClr val="tx1"/>
                </a:solidFill>
                <a:latin typeface="Times New Roman"/>
                <a:cs typeface="Times New Roman"/>
              </a:rPr>
              <a:t>© </a:t>
            </a:r>
            <a:r>
              <a:rPr lang="en-US" sz="1050" b="1" spc="13" dirty="0">
                <a:solidFill>
                  <a:schemeClr val="tx1"/>
                </a:solidFill>
                <a:latin typeface="Times New Roman"/>
                <a:cs typeface="Times New Roman"/>
              </a:rPr>
              <a:t>Jindal Mount Litera Zee School, Sukeli</a:t>
            </a:r>
            <a:r>
              <a:rPr sz="1050" b="1" spc="13" dirty="0">
                <a:solidFill>
                  <a:schemeClr val="tx1"/>
                </a:solidFill>
                <a:latin typeface="Times New Roman"/>
                <a:cs typeface="Times New Roman"/>
              </a:rPr>
              <a:t>.</a:t>
            </a:r>
            <a:endParaRPr sz="1050" dirty="0">
              <a:solidFill>
                <a:schemeClr val="tx1"/>
              </a:solidFill>
              <a:latin typeface="Times New Roman"/>
              <a:cs typeface="Times New Roman"/>
            </a:endParaRPr>
          </a:p>
        </p:txBody>
      </p:sp>
      <p:sp>
        <p:nvSpPr>
          <p:cNvPr id="14341" name="TextBox 1">
            <a:extLst>
              <a:ext uri="{FF2B5EF4-FFF2-40B4-BE49-F238E27FC236}">
                <a16:creationId xmlns:a16="http://schemas.microsoft.com/office/drawing/2014/main" id="{C7CBAB68-83BB-45E7-AC07-5029E2B6C2E0}"/>
              </a:ext>
            </a:extLst>
          </p:cNvPr>
          <p:cNvSpPr txBox="1">
            <a:spLocks noChangeArrowheads="1"/>
          </p:cNvSpPr>
          <p:nvPr/>
        </p:nvSpPr>
        <p:spPr bwMode="auto">
          <a:xfrm>
            <a:off x="2145632" y="1600200"/>
            <a:ext cx="472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IN" altLang="en-US" sz="3200" dirty="0">
                <a:latin typeface="Algerian" panose="04020705040A02060702" pitchFamily="82" charset="0"/>
              </a:rPr>
              <a:t>Our belief system</a:t>
            </a:r>
          </a:p>
        </p:txBody>
      </p:sp>
      <p:pic>
        <p:nvPicPr>
          <p:cNvPr id="6" name="Picture 2" descr="Z:\SCHOOL LOGOS\New logo\Combine with New IDS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1892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sz="4400" b="1" dirty="0">
                <a:latin typeface="Times New Roman" pitchFamily="18" charset="0"/>
                <a:cs typeface="Times New Roman" pitchFamily="18" charset="0"/>
              </a:rPr>
              <a:t>Annual Academic Calendar </a:t>
            </a:r>
          </a:p>
          <a:p>
            <a:pPr marL="0" indent="0" algn="ctr">
              <a:buNone/>
            </a:pPr>
            <a:r>
              <a:rPr lang="en-US" sz="4400" b="1" dirty="0">
                <a:latin typeface="Times New Roman" pitchFamily="18" charset="0"/>
                <a:cs typeface="Times New Roman" pitchFamily="18" charset="0"/>
              </a:rPr>
              <a:t>2023-24</a:t>
            </a:r>
          </a:p>
          <a:p>
            <a:pPr marL="0" indent="0">
              <a:buNone/>
            </a:pPr>
            <a:r>
              <a:rPr lang="en-US" dirty="0">
                <a:hlinkClick r:id="rId2"/>
              </a:rPr>
              <a:t>http://www.jmlzsnagothane.edu.in/Calendar</a:t>
            </a:r>
            <a:endParaRPr lang="en-US" dirty="0">
              <a:solidFill>
                <a:srgbClr val="FF0000"/>
              </a:solidFill>
            </a:endParaRPr>
          </a:p>
        </p:txBody>
      </p:sp>
    </p:spTree>
    <p:extLst>
      <p:ext uri="{BB962C8B-B14F-4D97-AF65-F5344CB8AC3E}">
        <p14:creationId xmlns:p14="http://schemas.microsoft.com/office/powerpoint/2010/main" val="544432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2225-8027-458C-AE99-9B597A4C116B}"/>
              </a:ext>
            </a:extLst>
          </p:cNvPr>
          <p:cNvSpPr>
            <a:spLocks noGrp="1"/>
          </p:cNvSpPr>
          <p:nvPr>
            <p:ph type="title"/>
          </p:nvPr>
        </p:nvSpPr>
        <p:spPr>
          <a:xfrm>
            <a:off x="0" y="11113"/>
            <a:ext cx="8915400" cy="1143000"/>
          </a:xfrm>
        </p:spPr>
        <p:txBody>
          <a:bodyPr>
            <a:normAutofit fontScale="90000"/>
          </a:bodyPr>
          <a:lstStyle/>
          <a:p>
            <a:pPr eaLnBrk="1" fontAlgn="auto" hangingPunct="1">
              <a:spcAft>
                <a:spcPts val="0"/>
              </a:spcAft>
              <a:defRPr/>
            </a:pPr>
            <a:br>
              <a:rPr lang="en-IN" b="1" dirty="0">
                <a:solidFill>
                  <a:srgbClr val="FF0000"/>
                </a:solidFill>
                <a:effectLst>
                  <a:outerShdw blurRad="38100" dist="38100" dir="2700000" algn="tl">
                    <a:srgbClr val="000000">
                      <a:alpha val="43137"/>
                    </a:srgbClr>
                  </a:outerShdw>
                </a:effectLst>
                <a:latin typeface="Comic Sans MS" pitchFamily="66" charset="0"/>
              </a:rPr>
            </a:br>
            <a:br>
              <a:rPr lang="en-IN" b="1" dirty="0">
                <a:solidFill>
                  <a:srgbClr val="FF0000"/>
                </a:solidFill>
                <a:effectLst>
                  <a:outerShdw blurRad="38100" dist="38100" dir="2700000" algn="tl">
                    <a:srgbClr val="000000">
                      <a:alpha val="43137"/>
                    </a:srgbClr>
                  </a:outerShdw>
                </a:effectLst>
                <a:latin typeface="Comic Sans MS" pitchFamily="66" charset="0"/>
              </a:rPr>
            </a:br>
            <a:br>
              <a:rPr lang="en-IN" b="1" dirty="0">
                <a:solidFill>
                  <a:srgbClr val="FF0000"/>
                </a:solidFill>
                <a:effectLst>
                  <a:outerShdw blurRad="38100" dist="38100" dir="2700000" algn="tl">
                    <a:srgbClr val="000000">
                      <a:alpha val="43137"/>
                    </a:srgbClr>
                  </a:outerShdw>
                </a:effectLst>
                <a:latin typeface="Comic Sans MS" pitchFamily="66" charset="0"/>
              </a:rPr>
            </a:br>
            <a:br>
              <a:rPr lang="en-IN" b="1" dirty="0">
                <a:solidFill>
                  <a:srgbClr val="FF0000"/>
                </a:solidFill>
                <a:effectLst>
                  <a:outerShdw blurRad="38100" dist="38100" dir="2700000" algn="tl">
                    <a:srgbClr val="000000">
                      <a:alpha val="43137"/>
                    </a:srgbClr>
                  </a:outerShdw>
                </a:effectLst>
                <a:latin typeface="Comic Sans MS" pitchFamily="66" charset="0"/>
              </a:rPr>
            </a:br>
            <a:r>
              <a:rPr lang="en-IN" b="1" dirty="0">
                <a:solidFill>
                  <a:srgbClr val="FF0000"/>
                </a:solidFill>
                <a:effectLst>
                  <a:outerShdw blurRad="38100" dist="38100" dir="2700000" algn="tl">
                    <a:srgbClr val="000000">
                      <a:alpha val="43137"/>
                    </a:srgbClr>
                  </a:outerShdw>
                </a:effectLst>
                <a:latin typeface="Comic Sans MS" pitchFamily="66" charset="0"/>
              </a:rPr>
              <a:t>  </a:t>
            </a:r>
            <a:r>
              <a:rPr lang="en-IN" sz="31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Activities undertaken by the school</a:t>
            </a:r>
          </a:p>
        </p:txBody>
      </p:sp>
      <p:sp>
        <p:nvSpPr>
          <p:cNvPr id="2" name="Content Placeholder 1">
            <a:extLst>
              <a:ext uri="{FF2B5EF4-FFF2-40B4-BE49-F238E27FC236}">
                <a16:creationId xmlns:a16="http://schemas.microsoft.com/office/drawing/2014/main" id="{66781E13-4617-485C-8A1F-788EC3F818DE}"/>
              </a:ext>
            </a:extLst>
          </p:cNvPr>
          <p:cNvSpPr>
            <a:spLocks noGrp="1"/>
          </p:cNvSpPr>
          <p:nvPr>
            <p:ph idx="1"/>
          </p:nvPr>
        </p:nvSpPr>
        <p:spPr>
          <a:xfrm>
            <a:off x="304800" y="2332037"/>
            <a:ext cx="8686800" cy="4525963"/>
          </a:xfrm>
        </p:spPr>
        <p:txBody>
          <a:bodyPr>
            <a:normAutofit/>
          </a:bodyPr>
          <a:lstStyle/>
          <a:p>
            <a:pPr eaLnBrk="1" fontAlgn="auto" hangingPunct="1">
              <a:spcAft>
                <a:spcPts val="0"/>
              </a:spcAft>
              <a:buFont typeface="Wingdings 2"/>
              <a:buChar char=""/>
              <a:defRPr/>
            </a:pPr>
            <a:r>
              <a:rPr lang="en-IN" b="1" dirty="0">
                <a:effectLst>
                  <a:outerShdw blurRad="38100" dist="38100" dir="2700000" algn="tl">
                    <a:srgbClr val="000000">
                      <a:alpha val="43137"/>
                    </a:srgbClr>
                  </a:outerShdw>
                </a:effectLst>
                <a:latin typeface="Times New Roman" pitchFamily="18" charset="0"/>
                <a:cs typeface="Times New Roman" pitchFamily="18" charset="0"/>
              </a:rPr>
              <a:t>International Dimension In School</a:t>
            </a:r>
          </a:p>
          <a:p>
            <a:pPr eaLnBrk="1" fontAlgn="auto" hangingPunct="1">
              <a:spcAft>
                <a:spcPts val="0"/>
              </a:spcAft>
              <a:buFont typeface="Wingdings 2"/>
              <a:buChar char=""/>
              <a:defRPr/>
            </a:pPr>
            <a:r>
              <a:rPr lang="en-IN" b="1" dirty="0">
                <a:effectLst>
                  <a:outerShdw blurRad="38100" dist="38100" dir="2700000" algn="tl">
                    <a:srgbClr val="000000">
                      <a:alpha val="43137"/>
                    </a:srgbClr>
                  </a:outerShdw>
                </a:effectLst>
                <a:latin typeface="Times New Roman" pitchFamily="18" charset="0"/>
                <a:cs typeface="Times New Roman" pitchFamily="18" charset="0"/>
              </a:rPr>
              <a:t>Digital Citizenship Program</a:t>
            </a:r>
          </a:p>
          <a:p>
            <a:pPr eaLnBrk="1" fontAlgn="auto" hangingPunct="1">
              <a:spcAft>
                <a:spcPts val="0"/>
              </a:spcAft>
              <a:buFont typeface="Wingdings 2"/>
              <a:buChar char=""/>
              <a:defRPr/>
            </a:pPr>
            <a:r>
              <a:rPr lang="en-IN" b="1" dirty="0">
                <a:effectLst>
                  <a:outerShdw blurRad="38100" dist="38100" dir="2700000" algn="tl">
                    <a:srgbClr val="000000">
                      <a:alpha val="43137"/>
                    </a:srgbClr>
                  </a:outerShdw>
                </a:effectLst>
                <a:latin typeface="Times New Roman" pitchFamily="18" charset="0"/>
                <a:cs typeface="Times New Roman" pitchFamily="18" charset="0"/>
              </a:rPr>
              <a:t>Science/English/Math/cyber Olympiad Foundation</a:t>
            </a:r>
          </a:p>
          <a:p>
            <a:pPr eaLnBrk="1" fontAlgn="auto" hangingPunct="1">
              <a:spcAft>
                <a:spcPts val="0"/>
              </a:spcAft>
              <a:buFont typeface="Wingdings 2"/>
              <a:buChar char=""/>
              <a:defRPr/>
            </a:pPr>
            <a:r>
              <a:rPr lang="en-IN" b="1" dirty="0" err="1">
                <a:effectLst>
                  <a:outerShdw blurRad="38100" dist="38100" dir="2700000" algn="tl">
                    <a:srgbClr val="000000">
                      <a:alpha val="43137"/>
                    </a:srgbClr>
                  </a:outerShdw>
                </a:effectLst>
                <a:latin typeface="Times New Roman" pitchFamily="18" charset="0"/>
                <a:cs typeface="Times New Roman" pitchFamily="18" charset="0"/>
              </a:rPr>
              <a:t>Vihaang</a:t>
            </a:r>
            <a:r>
              <a:rPr lang="en-IN" b="1" dirty="0">
                <a:effectLst>
                  <a:outerShdw blurRad="38100" dist="38100" dir="2700000" algn="tl">
                    <a:srgbClr val="000000">
                      <a:alpha val="43137"/>
                    </a:srgbClr>
                  </a:outerShdw>
                </a:effectLst>
                <a:latin typeface="Times New Roman" pitchFamily="18" charset="0"/>
                <a:cs typeface="Times New Roman" pitchFamily="18" charset="0"/>
              </a:rPr>
              <a:t> Activity</a:t>
            </a:r>
          </a:p>
          <a:p>
            <a:pPr eaLnBrk="1" fontAlgn="auto" hangingPunct="1">
              <a:spcAft>
                <a:spcPts val="0"/>
              </a:spcAft>
              <a:buFont typeface="Wingdings 2" panose="05020102010507070707" pitchFamily="18" charset="2"/>
              <a:buNone/>
              <a:defRPr/>
            </a:pPr>
            <a:endParaRPr lang="en-IN" b="1" dirty="0">
              <a:effectLst>
                <a:outerShdw blurRad="38100" dist="38100" dir="2700000" algn="tl">
                  <a:srgbClr val="000000">
                    <a:alpha val="43137"/>
                  </a:srgbClr>
                </a:outerShdw>
              </a:effectLst>
              <a:latin typeface="Times New Roman" pitchFamily="18" charset="0"/>
              <a:cs typeface="Times New Roman" pitchFamily="18" charset="0"/>
            </a:endParaRPr>
          </a:p>
          <a:p>
            <a:pPr eaLnBrk="1" fontAlgn="auto" hangingPunct="1">
              <a:spcAft>
                <a:spcPts val="0"/>
              </a:spcAft>
              <a:buFont typeface="Wingdings 2" panose="05020102010507070707" pitchFamily="18" charset="2"/>
              <a:buNone/>
              <a:defRPr/>
            </a:pPr>
            <a:endParaRPr lang="en-IN" b="1" dirty="0">
              <a:effectLst>
                <a:outerShdw blurRad="38100" dist="38100" dir="2700000" algn="tl">
                  <a:srgbClr val="000000">
                    <a:alpha val="43137"/>
                  </a:srgbClr>
                </a:outerShdw>
              </a:effectLst>
              <a:latin typeface="Times New Roman" pitchFamily="18" charset="0"/>
              <a:cs typeface="Times New Roman" pitchFamily="18" charset="0"/>
            </a:endParaRPr>
          </a:p>
          <a:p>
            <a:pPr eaLnBrk="1" fontAlgn="auto" hangingPunct="1">
              <a:spcAft>
                <a:spcPts val="0"/>
              </a:spcAft>
              <a:buFont typeface="Wingdings 2"/>
              <a:buNone/>
              <a:defRPr/>
            </a:pPr>
            <a:endParaRPr lang="en-IN" b="1" dirty="0">
              <a:effectLst>
                <a:outerShdw blurRad="38100" dist="38100" dir="2700000" algn="tl">
                  <a:srgbClr val="000000">
                    <a:alpha val="43137"/>
                  </a:srgbClr>
                </a:outerShdw>
              </a:effectLst>
              <a:latin typeface="Times New Roman" pitchFamily="18" charset="0"/>
              <a:cs typeface="Times New Roman" pitchFamily="18" charset="0"/>
            </a:endParaRPr>
          </a:p>
          <a:p>
            <a:pPr eaLnBrk="1" fontAlgn="auto" hangingPunct="1">
              <a:spcAft>
                <a:spcPts val="0"/>
              </a:spcAft>
              <a:buFont typeface="Wingdings 2"/>
              <a:buChar char=""/>
              <a:defRPr/>
            </a:pPr>
            <a:endParaRPr lang="en-IN"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Picture 2" descr="Z:\SCHOOL LOGOS\New logo\Combine with New IDS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231785"/>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63974" y="182306"/>
            <a:ext cx="5029885" cy="1231106"/>
          </a:xfrm>
          <a:prstGeom prst="rect">
            <a:avLst/>
          </a:prstGeom>
          <a:noFill/>
        </p:spPr>
        <p:txBody>
          <a:bodyPr wrap="square" lIns="91440" tIns="45720" rIns="91440" bIns="45720">
            <a:spAutoFit/>
          </a:bodyPr>
          <a:lstStyle/>
          <a:p>
            <a:pPr algn="ctr"/>
            <a:r>
              <a:rPr lang="en-US" sz="2800" dirty="0">
                <a:ln w="18000">
                  <a:solidFill>
                    <a:schemeClr val="accent2">
                      <a:satMod val="140000"/>
                    </a:schemeClr>
                  </a:solidFill>
                  <a:prstDash val="solid"/>
                  <a:miter lim="800000"/>
                </a:ln>
                <a:effectLst>
                  <a:outerShdw blurRad="25500" dist="23000" dir="7020000" algn="tl">
                    <a:srgbClr val="000000">
                      <a:alpha val="50000"/>
                    </a:srgbClr>
                  </a:outerShdw>
                </a:effectLst>
                <a:latin typeface="Times New Roman" pitchFamily="18" charset="0"/>
                <a:cs typeface="Times New Roman" pitchFamily="18" charset="0"/>
              </a:rPr>
              <a:t>INTERNATIONAL  DIMENSION  IN  SCHOOL</a:t>
            </a:r>
          </a:p>
          <a:p>
            <a:pPr algn="ctr"/>
            <a:endParaRPr lang="en-US"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7" name="Rectangle 6"/>
          <p:cNvSpPr/>
          <p:nvPr/>
        </p:nvSpPr>
        <p:spPr>
          <a:xfrm>
            <a:off x="457200" y="1143000"/>
            <a:ext cx="8001000" cy="5262979"/>
          </a:xfrm>
          <a:prstGeom prst="rect">
            <a:avLst/>
          </a:prstGeom>
        </p:spPr>
        <p:txBody>
          <a:bodyPr wrap="square">
            <a:spAutoFit/>
          </a:bodyPr>
          <a:lstStyle/>
          <a:p>
            <a:r>
              <a:rPr lang="en-IN" sz="2800" dirty="0">
                <a:latin typeface="Times New Roman" pitchFamily="18" charset="0"/>
                <a:cs typeface="Times New Roman" pitchFamily="18" charset="0"/>
              </a:rPr>
              <a:t>IDS was introduced in India in the year 2003 and nearly 1300 schools across the country have joined this exciting journey since then. </a:t>
            </a:r>
          </a:p>
          <a:p>
            <a:r>
              <a:rPr lang="en-IN" sz="2800" b="1" dirty="0">
                <a:latin typeface="Times New Roman" panose="02020603050405020304" pitchFamily="18" charset="0"/>
                <a:cs typeface="Times New Roman" panose="02020603050405020304" pitchFamily="18" charset="0"/>
              </a:rPr>
              <a:t>International Dimension in Schools</a:t>
            </a:r>
            <a:r>
              <a:rPr lang="en-IN" sz="2800" dirty="0">
                <a:latin typeface="Times New Roman" panose="02020603050405020304" pitchFamily="18" charset="0"/>
                <a:cs typeface="Times New Roman" panose="02020603050405020304" pitchFamily="18" charset="0"/>
              </a:rPr>
              <a:t> celebrates a </a:t>
            </a:r>
            <a:r>
              <a:rPr lang="en-IN" sz="2800" b="1" dirty="0">
                <a:latin typeface="Times New Roman" panose="02020603050405020304" pitchFamily="18" charset="0"/>
                <a:cs typeface="Times New Roman" panose="02020603050405020304" pitchFamily="18" charset="0"/>
              </a:rPr>
              <a:t>school's</a:t>
            </a:r>
            <a:r>
              <a:rPr lang="en-IN" sz="2800" dirty="0">
                <a:latin typeface="Times New Roman" panose="02020603050405020304" pitchFamily="18" charset="0"/>
                <a:cs typeface="Times New Roman" panose="02020603050405020304" pitchFamily="18" charset="0"/>
              </a:rPr>
              <a:t> effort to include </a:t>
            </a:r>
            <a:r>
              <a:rPr lang="en-IN" sz="2800" b="1" dirty="0">
                <a:latin typeface="Times New Roman" panose="02020603050405020304" pitchFamily="18" charset="0"/>
                <a:cs typeface="Times New Roman" panose="02020603050405020304" pitchFamily="18" charset="0"/>
              </a:rPr>
              <a:t>international</a:t>
            </a:r>
            <a:r>
              <a:rPr lang="en-IN" sz="2800" dirty="0">
                <a:latin typeface="Times New Roman" panose="02020603050405020304" pitchFamily="18" charset="0"/>
                <a:cs typeface="Times New Roman" panose="02020603050405020304" pitchFamily="18" charset="0"/>
              </a:rPr>
              <a:t> work as part of their curriculum and helps embeded it within the </a:t>
            </a:r>
            <a:r>
              <a:rPr lang="en-IN" sz="2800" b="1" dirty="0">
                <a:latin typeface="Times New Roman" panose="02020603050405020304" pitchFamily="18" charset="0"/>
                <a:cs typeface="Times New Roman" panose="02020603050405020304" pitchFamily="18" charset="0"/>
              </a:rPr>
              <a:t>school's</a:t>
            </a:r>
            <a:r>
              <a:rPr lang="en-IN" sz="2800" dirty="0">
                <a:latin typeface="Times New Roman" panose="02020603050405020304" pitchFamily="18" charset="0"/>
                <a:cs typeface="Times New Roman" panose="02020603050405020304" pitchFamily="18" charset="0"/>
              </a:rPr>
              <a:t> culture. The programme supports </a:t>
            </a:r>
            <a:r>
              <a:rPr lang="en-IN" sz="2800" b="1" dirty="0">
                <a:latin typeface="Times New Roman" panose="02020603050405020304" pitchFamily="18" charset="0"/>
                <a:cs typeface="Times New Roman" panose="02020603050405020304" pitchFamily="18" charset="0"/>
              </a:rPr>
              <a:t>schools</a:t>
            </a:r>
            <a:r>
              <a:rPr lang="en-IN" sz="2800" dirty="0">
                <a:latin typeface="Times New Roman" panose="02020603050405020304" pitchFamily="18" charset="0"/>
                <a:cs typeface="Times New Roman" panose="02020603050405020304" pitchFamily="18" charset="0"/>
              </a:rPr>
              <a:t> in fostering an </a:t>
            </a:r>
            <a:r>
              <a:rPr lang="en-IN" sz="2800" b="1" dirty="0">
                <a:latin typeface="Times New Roman" panose="02020603050405020304" pitchFamily="18" charset="0"/>
                <a:cs typeface="Times New Roman" panose="02020603050405020304" pitchFamily="18" charset="0"/>
              </a:rPr>
              <a:t>international</a:t>
            </a:r>
            <a:r>
              <a:rPr lang="en-IN" sz="2800" dirty="0">
                <a:latin typeface="Times New Roman" panose="02020603050405020304" pitchFamily="18" charset="0"/>
                <a:cs typeface="Times New Roman" panose="02020603050405020304" pitchFamily="18" charset="0"/>
              </a:rPr>
              <a:t> ethos throughout the </a:t>
            </a:r>
            <a:r>
              <a:rPr lang="en-IN" sz="2800" b="1" dirty="0">
                <a:latin typeface="Times New Roman" panose="02020603050405020304" pitchFamily="18" charset="0"/>
                <a:cs typeface="Times New Roman" panose="02020603050405020304" pitchFamily="18" charset="0"/>
              </a:rPr>
              <a:t>school</a:t>
            </a:r>
            <a:r>
              <a:rPr lang="en-IN" sz="2800" dirty="0">
                <a:latin typeface="Times New Roman" panose="02020603050405020304" pitchFamily="18" charset="0"/>
                <a:cs typeface="Times New Roman" panose="02020603050405020304" pitchFamily="18" charset="0"/>
              </a:rPr>
              <a:t> and embedding it within the curriculum </a:t>
            </a:r>
            <a:r>
              <a:rPr lang="en-US" sz="2800" dirty="0">
                <a:latin typeface="Times New Roman" pitchFamily="18" charset="0"/>
                <a:cs typeface="Times New Roman" pitchFamily="18" charset="0"/>
              </a:rPr>
              <a:t>Various Collaborative and Inhouse activities were conducted to promote international topics of education. </a:t>
            </a:r>
            <a:endParaRPr lang="en-I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9322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7C64-CFD7-FFF2-FE98-9AEDE39E2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70" y="1249"/>
            <a:ext cx="4749549" cy="6858000"/>
          </a:xfrm>
          <a:prstGeom prst="rect">
            <a:avLst/>
          </a:prstGeom>
        </p:spPr>
      </p:pic>
      <p:pic>
        <p:nvPicPr>
          <p:cNvPr id="5" name="Picture 4">
            <a:extLst>
              <a:ext uri="{FF2B5EF4-FFF2-40B4-BE49-F238E27FC236}">
                <a16:creationId xmlns:a16="http://schemas.microsoft.com/office/drawing/2014/main" id="{B2C1D480-5BAA-5A6F-0523-9E02179F9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0657" y="-12492"/>
            <a:ext cx="4479930" cy="6858000"/>
          </a:xfrm>
          <a:prstGeom prst="rect">
            <a:avLst/>
          </a:prstGeom>
        </p:spPr>
      </p:pic>
    </p:spTree>
    <p:extLst>
      <p:ext uri="{BB962C8B-B14F-4D97-AF65-F5344CB8AC3E}">
        <p14:creationId xmlns:p14="http://schemas.microsoft.com/office/powerpoint/2010/main" val="11973848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6D2BB7-EDC0-131D-47A1-9C84FB650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193"/>
            <a:ext cx="4724400" cy="6858000"/>
          </a:xfrm>
          <a:prstGeom prst="rect">
            <a:avLst/>
          </a:prstGeom>
        </p:spPr>
      </p:pic>
      <p:pic>
        <p:nvPicPr>
          <p:cNvPr id="7" name="Picture 6">
            <a:extLst>
              <a:ext uri="{FF2B5EF4-FFF2-40B4-BE49-F238E27FC236}">
                <a16:creationId xmlns:a16="http://schemas.microsoft.com/office/drawing/2014/main" id="{33526995-9E0B-4863-67BE-9ABCB4013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0"/>
            <a:ext cx="4419600" cy="6858000"/>
          </a:xfrm>
          <a:prstGeom prst="rect">
            <a:avLst/>
          </a:prstGeom>
        </p:spPr>
      </p:pic>
    </p:spTree>
    <p:extLst>
      <p:ext uri="{BB962C8B-B14F-4D97-AF65-F5344CB8AC3E}">
        <p14:creationId xmlns:p14="http://schemas.microsoft.com/office/powerpoint/2010/main" val="503872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685800"/>
            <a:ext cx="6781800" cy="923330"/>
          </a:xfrm>
          <a:prstGeom prst="rect">
            <a:avLst/>
          </a:prstGeom>
        </p:spPr>
        <p:txBody>
          <a:bodyPr wrap="square">
            <a:spAutoFit/>
          </a:bodyPr>
          <a:lstStyle/>
          <a:p>
            <a:r>
              <a:rPr lang="en-US" b="1" dirty="0">
                <a:solidFill>
                  <a:srgbClr val="2809DF"/>
                </a:solidFill>
                <a:effectLst>
                  <a:outerShdw blurRad="38100" dist="38100" dir="2700000" algn="tl">
                    <a:srgbClr val="000000">
                      <a:alpha val="43137"/>
                    </a:srgbClr>
                  </a:outerShdw>
                </a:effectLst>
              </a:rPr>
              <a:t>We won INTERNATIONAL DIMENSION IN SCHOOL AWARD In March 2022 FOR 2022-2025 By British Council under the guidance of IDS coordinators Ms. </a:t>
            </a:r>
            <a:r>
              <a:rPr lang="en-US" b="1" dirty="0" err="1">
                <a:solidFill>
                  <a:srgbClr val="2809DF"/>
                </a:solidFill>
                <a:effectLst>
                  <a:outerShdw blurRad="38100" dist="38100" dir="2700000" algn="tl">
                    <a:srgbClr val="000000">
                      <a:alpha val="43137"/>
                    </a:srgbClr>
                  </a:outerShdw>
                </a:effectLst>
              </a:rPr>
              <a:t>Manisha</a:t>
            </a:r>
            <a:r>
              <a:rPr lang="en-US" b="1" dirty="0">
                <a:solidFill>
                  <a:srgbClr val="2809DF"/>
                </a:solidFill>
                <a:effectLst>
                  <a:outerShdw blurRad="38100" dist="38100" dir="2700000" algn="tl">
                    <a:srgbClr val="000000">
                      <a:alpha val="43137"/>
                    </a:srgbClr>
                  </a:outerShdw>
                </a:effectLst>
              </a:rPr>
              <a:t> </a:t>
            </a:r>
            <a:r>
              <a:rPr lang="en-US" b="1" dirty="0" err="1">
                <a:solidFill>
                  <a:srgbClr val="2809DF"/>
                </a:solidFill>
                <a:effectLst>
                  <a:outerShdw blurRad="38100" dist="38100" dir="2700000" algn="tl">
                    <a:srgbClr val="000000">
                      <a:alpha val="43137"/>
                    </a:srgbClr>
                  </a:outerShdw>
                </a:effectLst>
              </a:rPr>
              <a:t>Dubey</a:t>
            </a:r>
            <a:r>
              <a:rPr lang="en-US" b="1" dirty="0">
                <a:solidFill>
                  <a:srgbClr val="2809DF"/>
                </a:solidFill>
                <a:effectLst>
                  <a:outerShdw blurRad="38100" dist="38100" dir="2700000" algn="tl">
                    <a:srgbClr val="000000">
                      <a:alpha val="43137"/>
                    </a:srgbClr>
                  </a:outerShdw>
                </a:effectLst>
              </a:rPr>
              <a:t> and </a:t>
            </a:r>
            <a:r>
              <a:rPr lang="en-US" b="1" dirty="0" err="1">
                <a:solidFill>
                  <a:srgbClr val="2809DF"/>
                </a:solidFill>
                <a:effectLst>
                  <a:outerShdw blurRad="38100" dist="38100" dir="2700000" algn="tl">
                    <a:srgbClr val="000000">
                      <a:alpha val="43137"/>
                    </a:srgbClr>
                  </a:outerShdw>
                </a:effectLst>
              </a:rPr>
              <a:t>Ms</a:t>
            </a:r>
            <a:r>
              <a:rPr lang="en-US" b="1" dirty="0">
                <a:solidFill>
                  <a:srgbClr val="2809DF"/>
                </a:solidFill>
                <a:effectLst>
                  <a:outerShdw blurRad="38100" dist="38100" dir="2700000" algn="tl">
                    <a:srgbClr val="000000">
                      <a:alpha val="43137"/>
                    </a:srgbClr>
                  </a:outerShdw>
                </a:effectLst>
              </a:rPr>
              <a:t> </a:t>
            </a:r>
            <a:r>
              <a:rPr lang="en-US" b="1" dirty="0" err="1">
                <a:solidFill>
                  <a:srgbClr val="2809DF"/>
                </a:solidFill>
                <a:effectLst>
                  <a:outerShdw blurRad="38100" dist="38100" dir="2700000" algn="tl">
                    <a:srgbClr val="000000">
                      <a:alpha val="43137"/>
                    </a:srgbClr>
                  </a:outerShdw>
                </a:effectLst>
              </a:rPr>
              <a:t>Snehal</a:t>
            </a:r>
            <a:r>
              <a:rPr lang="en-US" b="1" dirty="0">
                <a:solidFill>
                  <a:srgbClr val="2809DF"/>
                </a:solidFill>
                <a:effectLst>
                  <a:outerShdw blurRad="38100" dist="38100" dir="2700000" algn="tl">
                    <a:srgbClr val="000000">
                      <a:alpha val="43137"/>
                    </a:srgbClr>
                  </a:outerShdw>
                </a:effectLst>
              </a:rPr>
              <a:t> </a:t>
            </a:r>
            <a:r>
              <a:rPr lang="en-US" b="1" dirty="0" err="1">
                <a:solidFill>
                  <a:srgbClr val="2809DF"/>
                </a:solidFill>
                <a:effectLst>
                  <a:outerShdw blurRad="38100" dist="38100" dir="2700000" algn="tl">
                    <a:srgbClr val="000000">
                      <a:alpha val="43137"/>
                    </a:srgbClr>
                  </a:outerShdw>
                </a:effectLst>
              </a:rPr>
              <a:t>Rulekar</a:t>
            </a:r>
            <a:r>
              <a:rPr lang="en-US" b="1" dirty="0">
                <a:solidFill>
                  <a:srgbClr val="2809DF"/>
                </a:solidFill>
                <a:effectLst>
                  <a:outerShdw blurRad="38100" dist="38100" dir="2700000" algn="tl">
                    <a:srgbClr val="000000">
                      <a:alpha val="43137"/>
                    </a:srgbClr>
                  </a:outerShdw>
                </a:effectLst>
              </a:rPr>
              <a:t>.</a:t>
            </a:r>
          </a:p>
        </p:txBody>
      </p:sp>
      <p:pic>
        <p:nvPicPr>
          <p:cNvPr id="2050" name="Picture 2" descr="Z:\SCHOOL LOGOS\Old Logo\IDS-Mark_420x420_CMYK_IDS Mark Indi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1905000"/>
            <a:ext cx="5105400" cy="4080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4D2B6CC-6790-046A-86C5-F1B77A6A2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922489"/>
            <a:ext cx="2067268" cy="4648200"/>
          </a:xfrm>
          <a:prstGeom prst="rect">
            <a:avLst/>
          </a:prstGeom>
        </p:spPr>
      </p:pic>
    </p:spTree>
    <p:extLst>
      <p:ext uri="{BB962C8B-B14F-4D97-AF65-F5344CB8AC3E}">
        <p14:creationId xmlns:p14="http://schemas.microsoft.com/office/powerpoint/2010/main" val="32367991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1143000"/>
            <a:ext cx="6458386" cy="762000"/>
          </a:xfrm>
          <a:prstGeom prst="rect">
            <a:avLst/>
          </a:prstGeom>
          <a:ln>
            <a:noFill/>
          </a:ln>
        </p:spPr>
        <p:style>
          <a:lnRef idx="0">
            <a:schemeClr val="accent3"/>
          </a:lnRef>
          <a:fillRef idx="3">
            <a:schemeClr val="accent3"/>
          </a:fillRef>
          <a:effectRef idx="3">
            <a:schemeClr val="accent3"/>
          </a:effectRef>
          <a:fontRef idx="minor">
            <a:schemeClr val="lt1"/>
          </a:fontRef>
        </p:style>
        <p:txBody>
          <a:bodyPr rtlCol="0" anchor="ctr"/>
          <a:lstStyle/>
          <a:p>
            <a:pPr algn="r"/>
            <a:r>
              <a:rPr lang="en-IN" sz="3200" dirty="0">
                <a:ln w="11430"/>
                <a:solidFill>
                  <a:schemeClr val="tx1"/>
                </a:solidFill>
                <a:effectLst>
                  <a:outerShdw blurRad="80000" dist="40000" dir="5040000" algn="tl">
                    <a:srgbClr val="000000">
                      <a:alpha val="30000"/>
                    </a:srgbClr>
                  </a:outerShdw>
                </a:effectLst>
              </a:rPr>
              <a:t>DCP: Digital Citizenship Programme</a:t>
            </a:r>
            <a:endParaRPr lang="en-US" sz="3200" dirty="0">
              <a:ln w="11430"/>
              <a:solidFill>
                <a:schemeClr val="tx1"/>
              </a:solidFill>
              <a:effectLst>
                <a:outerShdw blurRad="80000" dist="40000" dir="5040000" algn="tl">
                  <a:srgbClr val="000000">
                    <a:alpha val="30000"/>
                  </a:srgbClr>
                </a:outerShdw>
              </a:effectLst>
            </a:endParaRPr>
          </a:p>
        </p:txBody>
      </p:sp>
      <p:pic>
        <p:nvPicPr>
          <p:cNvPr id="6" name="Picture 5" descr="logo DCP 03.jpg"/>
          <p:cNvPicPr>
            <a:picLocks noChangeAspect="1"/>
          </p:cNvPicPr>
          <p:nvPr/>
        </p:nvPicPr>
        <p:blipFill>
          <a:blip r:embed="rId3" cstate="print"/>
          <a:stretch>
            <a:fillRect/>
          </a:stretch>
        </p:blipFill>
        <p:spPr>
          <a:xfrm>
            <a:off x="2133600" y="2185932"/>
            <a:ext cx="4886672" cy="3839528"/>
          </a:xfrm>
          <a:prstGeom prst="rect">
            <a:avLst/>
          </a:prstGeom>
        </p:spPr>
      </p:pic>
      <p:pic>
        <p:nvPicPr>
          <p:cNvPr id="5" name="Picture 2" descr="Z:\SCHOOL LOGOS\New logo\Combine with New IDS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10315"/>
            <a:ext cx="6039286" cy="107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1013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cstate="print"/>
          <a:srcRect/>
          <a:stretch>
            <a:fillRect/>
          </a:stretch>
        </p:blipFill>
        <p:spPr bwMode="auto">
          <a:xfrm>
            <a:off x="3657600" y="3766203"/>
            <a:ext cx="1748515" cy="1309191"/>
          </a:xfrm>
          <a:prstGeom prst="rect">
            <a:avLst/>
          </a:prstGeom>
          <a:noFill/>
          <a:ln w="9525">
            <a:noFill/>
            <a:miter lim="800000"/>
            <a:headEnd/>
            <a:tailEnd/>
          </a:ln>
        </p:spPr>
      </p:pic>
      <p:sp>
        <p:nvSpPr>
          <p:cNvPr id="9" name="Title 5"/>
          <p:cNvSpPr txBox="1">
            <a:spLocks/>
          </p:cNvSpPr>
          <p:nvPr/>
        </p:nvSpPr>
        <p:spPr>
          <a:xfrm>
            <a:off x="659884" y="2282323"/>
            <a:ext cx="7772400" cy="1470025"/>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j-ea"/>
                <a:cs typeface="+mj-cs"/>
              </a:rPr>
              <a:t>Financial Literacy </a:t>
            </a:r>
            <a:r>
              <a:rPr kumimoji="0" lang="en-US" sz="4400" b="1" i="0" u="none" strike="noStrike" kern="1200" cap="none" spc="0" normalizeH="0" baseline="0" noProof="0" dirty="0" err="1">
                <a:ln>
                  <a:noFill/>
                </a:ln>
                <a:solidFill>
                  <a:schemeClr val="tx1"/>
                </a:solidFill>
                <a:effectLst/>
                <a:uLnTx/>
                <a:uFillTx/>
                <a:latin typeface="+mj-lt"/>
                <a:ea typeface="+mj-ea"/>
                <a:cs typeface="+mj-cs"/>
              </a:rPr>
              <a:t>Programme</a:t>
            </a:r>
            <a:br>
              <a:rPr kumimoji="0" lang="en-US" sz="4400" b="1" i="0" u="none" strike="noStrike" kern="1200" cap="none" spc="0" normalizeH="0" baseline="0" noProof="0" dirty="0">
                <a:ln>
                  <a:noFill/>
                </a:ln>
                <a:solidFill>
                  <a:schemeClr val="tx1"/>
                </a:solidFill>
                <a:effectLst/>
                <a:uLnTx/>
                <a:uFillTx/>
                <a:latin typeface="+mj-lt"/>
                <a:ea typeface="+mj-ea"/>
                <a:cs typeface="+mj-cs"/>
              </a:rPr>
            </a:br>
            <a:r>
              <a:rPr kumimoji="0" lang="en-US" sz="4400" b="1" i="0" u="none" strike="noStrike" kern="1200" cap="none" spc="0" normalizeH="0" baseline="0" noProof="0" dirty="0">
                <a:ln>
                  <a:noFill/>
                </a:ln>
                <a:solidFill>
                  <a:schemeClr val="tx1"/>
                </a:solidFill>
                <a:effectLst/>
                <a:uLnTx/>
                <a:uFillTx/>
                <a:latin typeface="+mj-lt"/>
                <a:ea typeface="+mj-ea"/>
                <a:cs typeface="+mj-cs"/>
              </a:rPr>
              <a:t>(</a:t>
            </a:r>
            <a:r>
              <a:rPr kumimoji="0" lang="en-US" sz="4400" b="1" i="0" u="none" strike="noStrike" kern="1200" cap="none" spc="0" normalizeH="0" baseline="0" noProof="0" dirty="0" err="1">
                <a:ln>
                  <a:noFill/>
                </a:ln>
                <a:solidFill>
                  <a:schemeClr val="tx1"/>
                </a:solidFill>
                <a:effectLst/>
                <a:uLnTx/>
                <a:uFillTx/>
                <a:latin typeface="+mj-lt"/>
                <a:ea typeface="+mj-ea"/>
                <a:cs typeface="+mj-cs"/>
              </a:rPr>
              <a:t>FLiP</a:t>
            </a:r>
            <a:r>
              <a:rPr kumimoji="0" lang="en-US" sz="4400" b="1" i="0" u="none" strike="noStrike" kern="1200" cap="none" spc="0" normalizeH="0" baseline="0" noProof="0" dirty="0">
                <a:ln>
                  <a:noFill/>
                </a:ln>
                <a:solidFill>
                  <a:schemeClr val="tx1"/>
                </a:solidFill>
                <a:effectLst/>
                <a:uLnTx/>
                <a:uFillTx/>
                <a:latin typeface="+mj-lt"/>
                <a:ea typeface="+mj-ea"/>
                <a:cs typeface="+mj-cs"/>
              </a:rPr>
              <a:t>)</a:t>
            </a:r>
          </a:p>
        </p:txBody>
      </p:sp>
      <p:pic>
        <p:nvPicPr>
          <p:cNvPr id="5" name="Picture 2" descr="Z:\SCHOOL LOGOS\New logo\Combine with New IDS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246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271" y="1295400"/>
            <a:ext cx="8686800" cy="838200"/>
          </a:xfrm>
        </p:spPr>
        <p:txBody>
          <a:bodyPr>
            <a:normAutofit/>
          </a:bodyPr>
          <a:lstStyle/>
          <a:p>
            <a:r>
              <a:rPr lang="en-US" sz="4000" dirty="0"/>
              <a:t>		</a:t>
            </a:r>
            <a:r>
              <a:rPr lang="en-US" sz="4400" b="1" dirty="0">
                <a:solidFill>
                  <a:srgbClr val="CC00CC"/>
                </a:solidFill>
                <a:latin typeface="Algerian" pitchFamily="82" charset="0"/>
              </a:rPr>
              <a:t>Vihaang activity</a:t>
            </a:r>
            <a:endParaRPr lang="en-US" sz="4000" b="1" dirty="0">
              <a:solidFill>
                <a:srgbClr val="CC00CC"/>
              </a:solidFill>
              <a:latin typeface="Algerian" pitchFamily="82" charset="0"/>
            </a:endParaRPr>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2939" y="3338614"/>
            <a:ext cx="3566160" cy="1525385"/>
          </a:xfrm>
        </p:spPr>
      </p:pic>
      <p:pic>
        <p:nvPicPr>
          <p:cNvPr id="8" name="Picture 2" descr="Z:\SCHOOL LOGOS\New logo\Combine with New IDS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8458" y="4482"/>
            <a:ext cx="5602941" cy="1041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2590800"/>
            <a:ext cx="6858000" cy="830997"/>
          </a:xfrm>
          <a:prstGeom prst="rect">
            <a:avLst/>
          </a:prstGeom>
          <a:noFill/>
        </p:spPr>
        <p:txBody>
          <a:bodyPr wrap="square" rtlCol="0">
            <a:spAutoFit/>
          </a:bodyPr>
          <a:lstStyle/>
          <a:p>
            <a:r>
              <a:rPr lang="en-US" sz="2400" b="1" dirty="0"/>
              <a:t>Vihaang is an activity for grade 1 to 10 based on different monthly theme subject wise.</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4267200"/>
            <a:ext cx="4361328" cy="2438400"/>
          </a:xfrm>
          <a:prstGeom prst="rect">
            <a:avLst/>
          </a:prstGeom>
        </p:spPr>
      </p:pic>
    </p:spTree>
    <p:extLst>
      <p:ext uri="{BB962C8B-B14F-4D97-AF65-F5344CB8AC3E}">
        <p14:creationId xmlns:p14="http://schemas.microsoft.com/office/powerpoint/2010/main" val="9208447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FB75D-D392-463F-9FBE-1EE0ECB8FB5A}"/>
              </a:ext>
            </a:extLst>
          </p:cNvPr>
          <p:cNvSpPr>
            <a:spLocks noGrp="1"/>
          </p:cNvSpPr>
          <p:nvPr>
            <p:ph type="title"/>
          </p:nvPr>
        </p:nvSpPr>
        <p:spPr>
          <a:xfrm>
            <a:off x="2231455" y="1358768"/>
            <a:ext cx="4752528" cy="936104"/>
          </a:xfrm>
        </p:spPr>
        <p:txBody>
          <a:bodyPr/>
          <a:lstStyle/>
          <a:p>
            <a:pPr algn="ctr" eaLnBrk="1" fontAlgn="auto" hangingPunct="1">
              <a:spcAft>
                <a:spcPts val="0"/>
              </a:spcAft>
              <a:defRPr/>
            </a:pPr>
            <a:r>
              <a:rPr lang="en-US" dirty="0">
                <a:latin typeface="Algerian" panose="04020705040A02060702" pitchFamily="82" charset="0"/>
              </a:rPr>
              <a:t>HOUSE INCHARGES</a:t>
            </a:r>
            <a:endParaRPr lang="en-IN" dirty="0">
              <a:latin typeface="Algerian" panose="04020705040A02060702" pitchFamily="82" charset="0"/>
            </a:endParaRPr>
          </a:p>
        </p:txBody>
      </p:sp>
      <p:sp>
        <p:nvSpPr>
          <p:cNvPr id="6" name="Rectangle 5">
            <a:extLst>
              <a:ext uri="{FF2B5EF4-FFF2-40B4-BE49-F238E27FC236}">
                <a16:creationId xmlns:a16="http://schemas.microsoft.com/office/drawing/2014/main" id="{32C5670B-3861-4E75-A796-16DE14FA1543}"/>
              </a:ext>
            </a:extLst>
          </p:cNvPr>
          <p:cNvSpPr/>
          <p:nvPr/>
        </p:nvSpPr>
        <p:spPr>
          <a:xfrm>
            <a:off x="304800" y="2362198"/>
            <a:ext cx="8534400" cy="4154984"/>
          </a:xfrm>
          <a:prstGeom prst="rect">
            <a:avLst/>
          </a:prstGeom>
        </p:spPr>
        <p:txBody>
          <a:bodyPr wrap="square">
            <a:spAutoFit/>
          </a:bodyPr>
          <a:lstStyle/>
          <a:p>
            <a:pPr marL="342900" indent="-342900" fontAlgn="auto">
              <a:spcBef>
                <a:spcPts val="0"/>
              </a:spcBef>
              <a:spcAft>
                <a:spcPts val="0"/>
              </a:spcAft>
              <a:buFontTx/>
              <a:buAutoNum type="arabicPeriod"/>
              <a:defRPr/>
            </a:pPr>
            <a:r>
              <a:rPr lang="en-US" sz="2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LDV: Leonardo da Vinci ( Red house)</a:t>
            </a:r>
          </a:p>
          <a:p>
            <a:pPr fontAlgn="auto">
              <a:spcBef>
                <a:spcPts val="0"/>
              </a:spcBef>
              <a:spcAft>
                <a:spcPts val="0"/>
              </a:spcAft>
              <a:defRPr/>
            </a:pPr>
            <a:r>
              <a:rPr lang="en-US" sz="24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Mr.Omkar</a:t>
            </a:r>
            <a:r>
              <a:rPr lang="en-US" sz="2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Khonde</a:t>
            </a:r>
            <a:endParaRPr lang="en-US" sz="2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a:p>
            <a:pPr marL="342900" indent="-342900" fontAlgn="auto">
              <a:spcBef>
                <a:spcPts val="0"/>
              </a:spcBef>
              <a:spcAft>
                <a:spcPts val="0"/>
              </a:spcAft>
              <a:buFontTx/>
              <a:buAutoNum type="arabicPeriod"/>
              <a:defRPr/>
            </a:pPr>
            <a:endParaRPr lang="en-US" sz="24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endParaRPr>
          </a:p>
          <a:p>
            <a:pPr fontAlgn="auto">
              <a:spcBef>
                <a:spcPts val="0"/>
              </a:spcBef>
              <a:spcAft>
                <a:spcPts val="0"/>
              </a:spcAft>
              <a:defRPr/>
            </a:pPr>
            <a:r>
              <a:rPr lang="en-US" sz="24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2. MG: Mahatma Gandhi</a:t>
            </a:r>
            <a:r>
              <a:rPr lang="en-US" sz="2400" dirty="0">
                <a:latin typeface="Times New Roman" pitchFamily="18" charset="0"/>
                <a:cs typeface="Times New Roman" pitchFamily="18" charset="0"/>
              </a:rPr>
              <a:t> </a:t>
            </a:r>
            <a:r>
              <a:rPr lang="en-US" sz="24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Green house) </a:t>
            </a:r>
          </a:p>
          <a:p>
            <a:pPr fontAlgn="auto">
              <a:spcBef>
                <a:spcPts val="0"/>
              </a:spcBef>
              <a:spcAft>
                <a:spcPts val="0"/>
              </a:spcAft>
              <a:defRPr/>
            </a:pPr>
            <a:r>
              <a:rPr lang="en-US" sz="2400" b="1"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Mr.Prasad</a:t>
            </a:r>
            <a:r>
              <a:rPr lang="en-US" sz="24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Amale</a:t>
            </a:r>
            <a:endParaRPr lang="en-US" sz="24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endParaRPr>
          </a:p>
          <a:p>
            <a:pPr fontAlgn="auto">
              <a:spcBef>
                <a:spcPts val="0"/>
              </a:spcBef>
              <a:spcAft>
                <a:spcPts val="0"/>
              </a:spcAft>
              <a:defRPr/>
            </a:pPr>
            <a:endParaRPr lang="en-US" sz="2400" b="1" dirty="0">
              <a:solidFill>
                <a:srgbClr val="2809DF"/>
              </a:solidFill>
              <a:effectLst>
                <a:outerShdw blurRad="38100" dist="38100" dir="2700000" algn="tl">
                  <a:srgbClr val="000000">
                    <a:alpha val="43137"/>
                  </a:srgbClr>
                </a:outerShdw>
              </a:effectLst>
              <a:latin typeface="Times New Roman" pitchFamily="18" charset="0"/>
              <a:cs typeface="Times New Roman" pitchFamily="18" charset="0"/>
            </a:endParaRPr>
          </a:p>
          <a:p>
            <a:pPr fontAlgn="auto">
              <a:spcBef>
                <a:spcPts val="0"/>
              </a:spcBef>
              <a:spcAft>
                <a:spcPts val="0"/>
              </a:spcAft>
              <a:defRPr/>
            </a:pPr>
            <a:r>
              <a:rPr lang="en-US" sz="2400" b="1" dirty="0">
                <a:solidFill>
                  <a:srgbClr val="2809DF"/>
                </a:solidFill>
                <a:effectLst>
                  <a:outerShdw blurRad="38100" dist="38100" dir="2700000" algn="tl">
                    <a:srgbClr val="000000">
                      <a:alpha val="43137"/>
                    </a:srgbClr>
                  </a:outerShdw>
                </a:effectLst>
                <a:latin typeface="Times New Roman" pitchFamily="18" charset="0"/>
                <a:cs typeface="Times New Roman" pitchFamily="18" charset="0"/>
              </a:rPr>
              <a:t>3. CC: Christopher Columbus ( Blue house) </a:t>
            </a:r>
          </a:p>
          <a:p>
            <a:pPr fontAlgn="auto">
              <a:spcBef>
                <a:spcPts val="0"/>
              </a:spcBef>
              <a:spcAft>
                <a:spcPts val="0"/>
              </a:spcAft>
              <a:defRPr/>
            </a:pPr>
            <a:r>
              <a:rPr lang="en-US" sz="2400" b="1" dirty="0" err="1">
                <a:solidFill>
                  <a:srgbClr val="2809DF"/>
                </a:solidFill>
                <a:effectLst>
                  <a:outerShdw blurRad="38100" dist="38100" dir="2700000" algn="tl">
                    <a:srgbClr val="000000">
                      <a:alpha val="43137"/>
                    </a:srgbClr>
                  </a:outerShdw>
                </a:effectLst>
                <a:latin typeface="Times New Roman" pitchFamily="18" charset="0"/>
                <a:cs typeface="Times New Roman" pitchFamily="18" charset="0"/>
              </a:rPr>
              <a:t>Ms.Darshana</a:t>
            </a:r>
            <a:r>
              <a:rPr lang="en-US" sz="2400" b="1" dirty="0">
                <a:solidFill>
                  <a:srgbClr val="2809D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2809DF"/>
                </a:solidFill>
                <a:effectLst>
                  <a:outerShdw blurRad="38100" dist="38100" dir="2700000" algn="tl">
                    <a:srgbClr val="000000">
                      <a:alpha val="43137"/>
                    </a:srgbClr>
                  </a:outerShdw>
                </a:effectLst>
                <a:latin typeface="Times New Roman" pitchFamily="18" charset="0"/>
                <a:cs typeface="Times New Roman" pitchFamily="18" charset="0"/>
              </a:rPr>
              <a:t>Kuthe</a:t>
            </a:r>
            <a:endParaRPr lang="en-US" sz="2400" b="1" dirty="0">
              <a:solidFill>
                <a:srgbClr val="2809DF"/>
              </a:solidFill>
              <a:effectLst>
                <a:outerShdw blurRad="38100" dist="38100" dir="2700000" algn="tl">
                  <a:srgbClr val="000000">
                    <a:alpha val="43137"/>
                  </a:srgbClr>
                </a:outerShdw>
              </a:effectLst>
              <a:latin typeface="Times New Roman" pitchFamily="18" charset="0"/>
              <a:cs typeface="Times New Roman" pitchFamily="18" charset="0"/>
            </a:endParaRPr>
          </a:p>
          <a:p>
            <a:pPr fontAlgn="auto">
              <a:spcBef>
                <a:spcPts val="0"/>
              </a:spcBef>
              <a:spcAft>
                <a:spcPts val="0"/>
              </a:spcAft>
              <a:defRPr/>
            </a:pPr>
            <a:endParaRPr lang="en-US" sz="2400" b="1" dirty="0">
              <a:solidFill>
                <a:srgbClr val="2809DF"/>
              </a:solidFill>
              <a:effectLst>
                <a:outerShdw blurRad="38100" dist="38100" dir="2700000" algn="tl">
                  <a:srgbClr val="000000">
                    <a:alpha val="43137"/>
                  </a:srgbClr>
                </a:outerShdw>
              </a:effectLst>
              <a:latin typeface="Times New Roman" pitchFamily="18" charset="0"/>
              <a:cs typeface="Times New Roman" pitchFamily="18" charset="0"/>
            </a:endParaRPr>
          </a:p>
          <a:p>
            <a:pPr fontAlgn="auto">
              <a:spcBef>
                <a:spcPts val="0"/>
              </a:spcBef>
              <a:spcAft>
                <a:spcPts val="0"/>
              </a:spcAft>
              <a:defRPr/>
            </a:pPr>
            <a:r>
              <a:rPr lang="en-US"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4. AE: Albert Einstein ( Yellow house)</a:t>
            </a:r>
          </a:p>
          <a:p>
            <a:pPr fontAlgn="auto">
              <a:spcBef>
                <a:spcPts val="0"/>
              </a:spcBef>
              <a:spcAft>
                <a:spcPts val="0"/>
              </a:spcAft>
              <a:defRPr/>
            </a:pPr>
            <a:r>
              <a:rPr lang="en-US"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Ms.Puja</a:t>
            </a:r>
            <a:r>
              <a:rPr lang="en-US"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Esai</a:t>
            </a:r>
            <a:endParaRPr lang="en-US" sz="2400" b="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 name="Picture 5" descr="C:\Users\science\Desktop\rerer.jpg">
            <a:extLst>
              <a:ext uri="{FF2B5EF4-FFF2-40B4-BE49-F238E27FC236}">
                <a16:creationId xmlns:a16="http://schemas.microsoft.com/office/drawing/2014/main" id="{BBE7E75A-0E5B-48A7-9CB3-AE2B3DF19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83"/>
          <a:stretch>
            <a:fillRect/>
          </a:stretch>
        </p:blipFill>
        <p:spPr bwMode="auto">
          <a:xfrm>
            <a:off x="8016768" y="2133600"/>
            <a:ext cx="9906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Users\science\Desktop\is.jpg">
            <a:extLst>
              <a:ext uri="{FF2B5EF4-FFF2-40B4-BE49-F238E27FC236}">
                <a16:creationId xmlns:a16="http://schemas.microsoft.com/office/drawing/2014/main" id="{B61B4A54-D28E-498B-8D11-6CBE3796E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0568" y="3419235"/>
            <a:ext cx="10668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science\Desktop\bvbvb.jpg">
            <a:extLst>
              <a:ext uri="{FF2B5EF4-FFF2-40B4-BE49-F238E27FC236}">
                <a16:creationId xmlns:a16="http://schemas.microsoft.com/office/drawing/2014/main" id="{ACCF7000-3A69-4404-AEF7-AA6D4CCA9E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4868" y="4437675"/>
            <a:ext cx="9144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C:\Users\science\Desktop\yttyty.jpg">
            <a:extLst>
              <a:ext uri="{FF2B5EF4-FFF2-40B4-BE49-F238E27FC236}">
                <a16:creationId xmlns:a16="http://schemas.microsoft.com/office/drawing/2014/main" id="{A843E28C-4301-48FC-B731-02B917F1EB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4868" y="5740400"/>
            <a:ext cx="9144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Z:\SCHOOL LOGOS\New logo\Combine with New IDS 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117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2252793" y="1030999"/>
            <a:ext cx="4424099" cy="785818"/>
          </a:xfrm>
          <a:prstGeom prst="rect">
            <a:avLst/>
          </a:prstGeom>
          <a:ln>
            <a:noFill/>
          </a:ln>
        </p:spPr>
        <p:style>
          <a:lnRef idx="0">
            <a:schemeClr val="accent3"/>
          </a:lnRef>
          <a:fillRef idx="3">
            <a:schemeClr val="accent3"/>
          </a:fillRef>
          <a:effectRef idx="3">
            <a:schemeClr val="accent3"/>
          </a:effectRef>
          <a:fontRef idx="minor">
            <a:schemeClr val="lt1"/>
          </a:fontRef>
        </p:style>
        <p:txBody>
          <a:bodyPr rtlCol="0" anchor="ctr"/>
          <a:lstStyle/>
          <a:p>
            <a:pPr lvl="0" algn="r">
              <a:spcBef>
                <a:spcPct val="0"/>
              </a:spcBef>
            </a:pPr>
            <a:r>
              <a:rPr lang="en-IN" sz="4000" b="1" dirty="0">
                <a:solidFill>
                  <a:srgbClr val="002060"/>
                </a:solidFill>
                <a:effectLst>
                  <a:outerShdw blurRad="38100" dist="38100" dir="2700000" algn="tl">
                    <a:srgbClr val="000000">
                      <a:alpha val="43137"/>
                    </a:srgbClr>
                  </a:outerShdw>
                </a:effectLst>
                <a:latin typeface="Arial Black" pitchFamily="34" charset="0"/>
              </a:rPr>
              <a:t>Our Philosophy</a:t>
            </a:r>
            <a:endParaRPr lang="en-IN" sz="4000" dirty="0">
              <a:ln w="635">
                <a:noFill/>
              </a:ln>
              <a:solidFill>
                <a:srgbClr val="002060"/>
              </a:solidFill>
              <a:effectLst>
                <a:outerShdw blurRad="38100" dist="38100" dir="2700000" algn="tl">
                  <a:srgbClr val="000000">
                    <a:alpha val="43137"/>
                  </a:srgbClr>
                </a:outerShdw>
              </a:effectLst>
            </a:endParaRPr>
          </a:p>
        </p:txBody>
      </p:sp>
      <p:sp>
        <p:nvSpPr>
          <p:cNvPr id="12" name="Rectangle 11"/>
          <p:cNvSpPr/>
          <p:nvPr/>
        </p:nvSpPr>
        <p:spPr>
          <a:xfrm>
            <a:off x="32" y="6072206"/>
            <a:ext cx="9144000" cy="214314"/>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
        <p:nvSpPr>
          <p:cNvPr id="7" name="Rectangle 6"/>
          <p:cNvSpPr/>
          <p:nvPr/>
        </p:nvSpPr>
        <p:spPr>
          <a:xfrm>
            <a:off x="428596" y="2000240"/>
            <a:ext cx="8072494" cy="646331"/>
          </a:xfrm>
          <a:prstGeom prst="rect">
            <a:avLst/>
          </a:prstGeom>
        </p:spPr>
        <p:txBody>
          <a:bodyPr wrap="square">
            <a:spAutoFit/>
          </a:bodyPr>
          <a:lstStyle/>
          <a:p>
            <a:endParaRPr lang="en-IN" b="1" dirty="0">
              <a:solidFill>
                <a:srgbClr val="00B050"/>
              </a:solidFill>
              <a:latin typeface="Arial Rounded MT Bold" pitchFamily="34" charset="0"/>
            </a:endParaRPr>
          </a:p>
          <a:p>
            <a:endParaRPr lang="en-IN" b="1" dirty="0">
              <a:solidFill>
                <a:srgbClr val="00B050"/>
              </a:solidFill>
              <a:latin typeface="Arial Rounded MT Bold" pitchFamily="34" charset="0"/>
            </a:endParaRPr>
          </a:p>
        </p:txBody>
      </p:sp>
      <p:graphicFrame>
        <p:nvGraphicFramePr>
          <p:cNvPr id="8" name="Diagram 7"/>
          <p:cNvGraphicFramePr/>
          <p:nvPr>
            <p:extLst>
              <p:ext uri="{D42A27DB-BD31-4B8C-83A1-F6EECF244321}">
                <p14:modId xmlns:p14="http://schemas.microsoft.com/office/powerpoint/2010/main" val="1725643212"/>
              </p:ext>
            </p:extLst>
          </p:nvPr>
        </p:nvGraphicFramePr>
        <p:xfrm>
          <a:off x="898612" y="2000240"/>
          <a:ext cx="7346776" cy="3971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2" descr="Z:\SCHOOL LOGOS\New logo\Combine with New IDS 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756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005F3-EEE2-4913-980A-286E8E6553B2}"/>
              </a:ext>
            </a:extLst>
          </p:cNvPr>
          <p:cNvSpPr>
            <a:spLocks noGrp="1"/>
          </p:cNvSpPr>
          <p:nvPr>
            <p:ph type="title"/>
          </p:nvPr>
        </p:nvSpPr>
        <p:spPr>
          <a:xfrm>
            <a:off x="304800" y="1143000"/>
            <a:ext cx="8686800" cy="838200"/>
          </a:xfrm>
        </p:spPr>
        <p:txBody>
          <a:bodyPr/>
          <a:lstStyle/>
          <a:p>
            <a:pPr algn="ctr" eaLnBrk="1" fontAlgn="auto" hangingPunct="1">
              <a:spcAft>
                <a:spcPts val="0"/>
              </a:spcAft>
              <a:defRPr/>
            </a:pPr>
            <a:r>
              <a:rPr lang="en-IN" dirty="0">
                <a:solidFill>
                  <a:schemeClr val="tx1"/>
                </a:solidFill>
                <a:latin typeface="Times New Roman" pitchFamily="18" charset="0"/>
                <a:cs typeface="Times New Roman" pitchFamily="18" charset="0"/>
              </a:rPr>
              <a:t>Assembly Time &amp; Days</a:t>
            </a:r>
          </a:p>
        </p:txBody>
      </p:sp>
      <p:sp>
        <p:nvSpPr>
          <p:cNvPr id="40963" name="Content Placeholder 2">
            <a:extLst>
              <a:ext uri="{FF2B5EF4-FFF2-40B4-BE49-F238E27FC236}">
                <a16:creationId xmlns:a16="http://schemas.microsoft.com/office/drawing/2014/main" id="{17F8BAD7-2BE0-43D5-9868-69358C982737}"/>
              </a:ext>
            </a:extLst>
          </p:cNvPr>
          <p:cNvSpPr>
            <a:spLocks noGrp="1"/>
          </p:cNvSpPr>
          <p:nvPr>
            <p:ph idx="1"/>
          </p:nvPr>
        </p:nvSpPr>
        <p:spPr>
          <a:xfrm>
            <a:off x="304800" y="1827213"/>
            <a:ext cx="8686800" cy="4525962"/>
          </a:xfrm>
        </p:spPr>
        <p:txBody>
          <a:bodyPr>
            <a:normAutofit lnSpcReduction="10000"/>
          </a:bodyPr>
          <a:lstStyle/>
          <a:p>
            <a:pPr eaLnBrk="1" hangingPunct="1"/>
            <a:r>
              <a:rPr lang="en-IN" altLang="en-US" sz="1800" b="1" dirty="0">
                <a:solidFill>
                  <a:schemeClr val="tx1"/>
                </a:solidFill>
                <a:latin typeface="Times New Roman" panose="02020603050405020304" pitchFamily="18" charset="0"/>
                <a:cs typeface="Times New Roman" panose="02020603050405020304" pitchFamily="18" charset="0"/>
              </a:rPr>
              <a:t>Students arrival: 9:00a.m.</a:t>
            </a:r>
          </a:p>
          <a:p>
            <a:pPr eaLnBrk="1" hangingPunct="1"/>
            <a:r>
              <a:rPr lang="en-IN" altLang="en-US" sz="1800" b="1" dirty="0">
                <a:solidFill>
                  <a:schemeClr val="tx1"/>
                </a:solidFill>
                <a:latin typeface="Times New Roman" panose="02020603050405020304" pitchFamily="18" charset="0"/>
                <a:cs typeface="Times New Roman" panose="02020603050405020304" pitchFamily="18" charset="0"/>
              </a:rPr>
              <a:t>Assembly warning bell:9:15a.m.</a:t>
            </a:r>
          </a:p>
          <a:p>
            <a:pPr eaLnBrk="1" hangingPunct="1"/>
            <a:r>
              <a:rPr lang="en-IN" altLang="en-US" sz="1800" b="1" u="sng" dirty="0">
                <a:solidFill>
                  <a:schemeClr val="tx1"/>
                </a:solidFill>
                <a:latin typeface="Times New Roman" panose="02020603050405020304" pitchFamily="18" charset="0"/>
                <a:cs typeface="Times New Roman" panose="02020603050405020304" pitchFamily="18" charset="0"/>
              </a:rPr>
              <a:t>Objective :</a:t>
            </a:r>
          </a:p>
          <a:p>
            <a:pPr eaLnBrk="1" hangingPunct="1"/>
            <a:r>
              <a:rPr lang="en-IN" altLang="en-US" sz="1800" b="1" dirty="0">
                <a:solidFill>
                  <a:schemeClr val="tx1"/>
                </a:solidFill>
                <a:latin typeface="Times New Roman" panose="02020603050405020304" pitchFamily="18" charset="0"/>
                <a:cs typeface="Times New Roman" panose="02020603050405020304" pitchFamily="18" charset="0"/>
              </a:rPr>
              <a:t>1.To inculcate ethical values and discipline among the students.</a:t>
            </a:r>
          </a:p>
          <a:p>
            <a:pPr eaLnBrk="1" hangingPunct="1"/>
            <a:r>
              <a:rPr lang="en-IN" altLang="en-US" sz="1800" b="1" dirty="0">
                <a:solidFill>
                  <a:schemeClr val="tx1"/>
                </a:solidFill>
                <a:latin typeface="Times New Roman" panose="02020603050405020304" pitchFamily="18" charset="0"/>
                <a:cs typeface="Times New Roman" panose="02020603050405020304" pitchFamily="18" charset="0"/>
              </a:rPr>
              <a:t>2.To sensitize the students with social and emotional learning skills.</a:t>
            </a:r>
          </a:p>
          <a:p>
            <a:pPr eaLnBrk="1" hangingPunct="1"/>
            <a:r>
              <a:rPr lang="en-IN" altLang="en-US" sz="1800" b="1" dirty="0">
                <a:solidFill>
                  <a:schemeClr val="tx1"/>
                </a:solidFill>
                <a:latin typeface="Times New Roman" panose="02020603050405020304" pitchFamily="18" charset="0"/>
                <a:cs typeface="Times New Roman" panose="02020603050405020304" pitchFamily="18" charset="0"/>
              </a:rPr>
              <a:t>3.To start school on harmonious note.</a:t>
            </a:r>
          </a:p>
          <a:p>
            <a:pPr eaLnBrk="1" hangingPunct="1"/>
            <a:r>
              <a:rPr lang="en-IN" altLang="en-US" sz="1800" b="1" dirty="0">
                <a:solidFill>
                  <a:schemeClr val="tx1"/>
                </a:solidFill>
                <a:latin typeface="Times New Roman" panose="02020603050405020304" pitchFamily="18" charset="0"/>
                <a:cs typeface="Times New Roman" panose="02020603050405020304" pitchFamily="18" charset="0"/>
              </a:rPr>
              <a:t>4.To boost or enhance the confidence in public speaking and also  to reduce the stage fear among the students</a:t>
            </a:r>
          </a:p>
          <a:p>
            <a:pPr eaLnBrk="1" hangingPunct="1"/>
            <a:r>
              <a:rPr lang="en-IN" altLang="en-US" sz="1800" b="1" dirty="0">
                <a:solidFill>
                  <a:schemeClr val="tx1"/>
                </a:solidFill>
                <a:latin typeface="Times New Roman" panose="02020603050405020304" pitchFamily="18" charset="0"/>
                <a:cs typeface="Times New Roman" panose="02020603050405020304" pitchFamily="18" charset="0"/>
              </a:rPr>
              <a:t>Days: Three Days a week.(Monday, Wednesday , Friday)</a:t>
            </a:r>
          </a:p>
          <a:p>
            <a:pPr eaLnBrk="1" hangingPunct="1"/>
            <a:r>
              <a:rPr lang="en-IN" altLang="en-US" sz="1800" b="1" dirty="0">
                <a:solidFill>
                  <a:schemeClr val="tx1"/>
                </a:solidFill>
                <a:latin typeface="Times New Roman" panose="02020603050405020304" pitchFamily="18" charset="0"/>
                <a:cs typeface="Times New Roman" panose="02020603050405020304" pitchFamily="18" charset="0"/>
              </a:rPr>
              <a:t>For primary.</a:t>
            </a:r>
          </a:p>
          <a:p>
            <a:pPr eaLnBrk="1" hangingPunct="1"/>
            <a:r>
              <a:rPr lang="en-IN" altLang="en-US" sz="1800" b="1" dirty="0">
                <a:solidFill>
                  <a:schemeClr val="tx1"/>
                </a:solidFill>
                <a:latin typeface="Times New Roman" panose="02020603050405020304" pitchFamily="18" charset="0"/>
                <a:cs typeface="Times New Roman" panose="02020603050405020304" pitchFamily="18" charset="0"/>
              </a:rPr>
              <a:t>(Tuesday , Thursday, and Saturday) for Secondary.</a:t>
            </a:r>
          </a:p>
          <a:p>
            <a:pPr eaLnBrk="1" hangingPunct="1"/>
            <a:r>
              <a:rPr lang="en-IN" altLang="en-US" sz="1800" b="1" dirty="0">
                <a:solidFill>
                  <a:schemeClr val="tx1"/>
                </a:solidFill>
                <a:latin typeface="Times New Roman" panose="02020603050405020304" pitchFamily="18" charset="0"/>
                <a:cs typeface="Times New Roman" panose="02020603050405020304" pitchFamily="18" charset="0"/>
              </a:rPr>
              <a:t>Mass P T: Every Wednesday for grade 1 to 5</a:t>
            </a:r>
            <a:r>
              <a:rPr lang="en-IN" altLang="en-US" sz="1800" b="1" dirty="0">
                <a:solidFill>
                  <a:schemeClr val="bg2">
                    <a:lumMod val="50000"/>
                  </a:schemeClr>
                </a:solidFill>
                <a:latin typeface="Times New Roman" panose="02020603050405020304" pitchFamily="18" charset="0"/>
                <a:cs typeface="Times New Roman" panose="02020603050405020304" pitchFamily="18" charset="0"/>
              </a:rPr>
              <a:t>.</a:t>
            </a:r>
          </a:p>
          <a:p>
            <a:pPr eaLnBrk="1" hangingPunct="1"/>
            <a:endParaRPr lang="en-IN" altLang="en-US" sz="1800" b="1" dirty="0">
              <a:solidFill>
                <a:schemeClr val="tx1"/>
              </a:solidFill>
              <a:latin typeface="Times New Roman" panose="02020603050405020304" pitchFamily="18" charset="0"/>
              <a:cs typeface="Times New Roman" panose="02020603050405020304" pitchFamily="18" charset="0"/>
            </a:endParaRPr>
          </a:p>
        </p:txBody>
      </p:sp>
      <p:pic>
        <p:nvPicPr>
          <p:cNvPr id="40965" name="Picture 3">
            <a:extLst>
              <a:ext uri="{FF2B5EF4-FFF2-40B4-BE49-F238E27FC236}">
                <a16:creationId xmlns:a16="http://schemas.microsoft.com/office/drawing/2014/main" id="{9C03BC4E-CAC9-4933-9190-CFC3E6789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801" y="4221163"/>
            <a:ext cx="2843213"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Z:\SCHOOL LOGOS\New logo\Combine with New IDS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9100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IN" dirty="0"/>
            </a:br>
            <a:endParaRPr lang="en-IN" dirty="0"/>
          </a:p>
        </p:txBody>
      </p:sp>
      <p:sp>
        <p:nvSpPr>
          <p:cNvPr id="6" name="Title 1">
            <a:extLst>
              <a:ext uri="{FF2B5EF4-FFF2-40B4-BE49-F238E27FC236}">
                <a16:creationId xmlns:a16="http://schemas.microsoft.com/office/drawing/2014/main" id="{D65FCBD6-F81E-4016-8EE9-FDB14305546D}"/>
              </a:ext>
            </a:extLst>
          </p:cNvPr>
          <p:cNvSpPr txBox="1">
            <a:spLocks/>
          </p:cNvSpPr>
          <p:nvPr/>
        </p:nvSpPr>
        <p:spPr>
          <a:xfrm>
            <a:off x="1447800" y="1524000"/>
            <a:ext cx="6321220" cy="762000"/>
          </a:xfrm>
          <a:prstGeom prst="rect">
            <a:avLst/>
          </a:prstGeom>
        </p:spPr>
        <p:txBody>
          <a:bodyPr vert="horz" anchor="ctr">
            <a:normAutofit fontScale="97500"/>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defRPr/>
            </a:pPr>
            <a:endParaRPr lang="en-IN" dirty="0">
              <a:solidFill>
                <a:schemeClr val="tx1"/>
              </a:solidFill>
              <a:latin typeface="Times New Roman" pitchFamily="18" charset="0"/>
              <a:cs typeface="Times New Roman" pitchFamily="18" charset="0"/>
            </a:endParaRPr>
          </a:p>
        </p:txBody>
      </p:sp>
      <p:sp>
        <p:nvSpPr>
          <p:cNvPr id="8" name="Rectangle 7"/>
          <p:cNvSpPr/>
          <p:nvPr/>
        </p:nvSpPr>
        <p:spPr>
          <a:xfrm>
            <a:off x="381000" y="914400"/>
            <a:ext cx="8001000" cy="5016758"/>
          </a:xfrm>
          <a:prstGeom prst="rect">
            <a:avLst/>
          </a:prstGeom>
        </p:spPr>
        <p:txBody>
          <a:bodyPr wrap="square">
            <a:spAutoFit/>
          </a:bodyPr>
          <a:lstStyle/>
          <a:p>
            <a:pPr algn="ctr"/>
            <a:r>
              <a:rPr lang="en-US" sz="800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Internal and External Examination </a:t>
            </a:r>
          </a:p>
          <a:p>
            <a:pPr algn="ctr"/>
            <a:r>
              <a:rPr lang="en-US" sz="800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2023-24</a:t>
            </a:r>
          </a:p>
        </p:txBody>
      </p:sp>
    </p:spTree>
    <p:extLst>
      <p:ext uri="{BB962C8B-B14F-4D97-AF65-F5344CB8AC3E}">
        <p14:creationId xmlns:p14="http://schemas.microsoft.com/office/powerpoint/2010/main" val="16378118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IN" dirty="0"/>
            </a:br>
            <a:endParaRPr lang="en-IN" dirty="0"/>
          </a:p>
        </p:txBody>
      </p:sp>
      <p:sp>
        <p:nvSpPr>
          <p:cNvPr id="4" name="Rectangle 3"/>
          <p:cNvSpPr/>
          <p:nvPr/>
        </p:nvSpPr>
        <p:spPr>
          <a:xfrm>
            <a:off x="1752600" y="1219200"/>
            <a:ext cx="5943600" cy="2862322"/>
          </a:xfrm>
          <a:prstGeom prst="rect">
            <a:avLst/>
          </a:prstGeom>
        </p:spPr>
        <p:txBody>
          <a:bodyPr wrap="square">
            <a:spAutoFit/>
          </a:bodyPr>
          <a:lstStyle/>
          <a:p>
            <a:pPr algn="ctr"/>
            <a:r>
              <a:rPr lang="en-US" sz="6000" b="1"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INTERNAL </a:t>
            </a:r>
          </a:p>
          <a:p>
            <a:pPr algn="ctr"/>
            <a:r>
              <a:rPr lang="en-US" sz="6000" b="1"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EXAMINATION </a:t>
            </a:r>
          </a:p>
          <a:p>
            <a:pPr algn="ctr"/>
            <a:r>
              <a:rPr lang="en-US" sz="6000" b="1"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2023-24</a:t>
            </a:r>
          </a:p>
        </p:txBody>
      </p:sp>
    </p:spTree>
    <p:extLst>
      <p:ext uri="{BB962C8B-B14F-4D97-AF65-F5344CB8AC3E}">
        <p14:creationId xmlns:p14="http://schemas.microsoft.com/office/powerpoint/2010/main" val="42485678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cap="none"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SCHEDULE OF EXAMINATION</a:t>
            </a:r>
            <a:br>
              <a:rPr lang="en-US" b="1" cap="none"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br>
            <a:endParaRPr lang="en-IN" dirty="0"/>
          </a:p>
        </p:txBody>
      </p:sp>
      <p:graphicFrame>
        <p:nvGraphicFramePr>
          <p:cNvPr id="7" name="Table 6"/>
          <p:cNvGraphicFramePr>
            <a:graphicFrameLocks noGrp="1"/>
          </p:cNvGraphicFramePr>
          <p:nvPr/>
        </p:nvGraphicFramePr>
        <p:xfrm>
          <a:off x="304800" y="1554163"/>
          <a:ext cx="7640798" cy="4610320"/>
        </p:xfrm>
        <a:graphic>
          <a:graphicData uri="http://schemas.openxmlformats.org/drawingml/2006/table">
            <a:tbl>
              <a:tblPr firstRow="1" firstCol="1" bandRow="1">
                <a:tableStyleId>{5C22544A-7EE6-4342-B048-85BDC9FD1C3A}</a:tableStyleId>
              </a:tblPr>
              <a:tblGrid>
                <a:gridCol w="3820399">
                  <a:extLst>
                    <a:ext uri="{9D8B030D-6E8A-4147-A177-3AD203B41FA5}">
                      <a16:colId xmlns:a16="http://schemas.microsoft.com/office/drawing/2014/main" val="20000"/>
                    </a:ext>
                  </a:extLst>
                </a:gridCol>
                <a:gridCol w="3820399">
                  <a:extLst>
                    <a:ext uri="{9D8B030D-6E8A-4147-A177-3AD203B41FA5}">
                      <a16:colId xmlns:a16="http://schemas.microsoft.com/office/drawing/2014/main" val="20001"/>
                    </a:ext>
                  </a:extLst>
                </a:gridCol>
              </a:tblGrid>
              <a:tr h="922064">
                <a:tc>
                  <a:txBody>
                    <a:bodyPr/>
                    <a:lstStyle/>
                    <a:p>
                      <a:pPr marL="0" marR="0" algn="ctr">
                        <a:lnSpc>
                          <a:spcPct val="107000"/>
                        </a:lnSpc>
                        <a:spcBef>
                          <a:spcPts val="0"/>
                        </a:spcBef>
                        <a:spcAft>
                          <a:spcPts val="0"/>
                        </a:spcAft>
                      </a:pPr>
                      <a:r>
                        <a:rPr lang="en-US" sz="2800" dirty="0">
                          <a:solidFill>
                            <a:schemeClr val="tx1"/>
                          </a:solidFill>
                          <a:effectLst/>
                          <a:latin typeface="Times New Roman" panose="02020603050405020304" pitchFamily="18" charset="0"/>
                          <a:ea typeface="+mn-ea"/>
                          <a:cs typeface="Times New Roman" panose="02020603050405020304" pitchFamily="18" charset="0"/>
                        </a:rPr>
                        <a:t>EXAMINATION</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2800" dirty="0">
                          <a:solidFill>
                            <a:schemeClr val="tx1"/>
                          </a:solidFill>
                          <a:effectLst/>
                          <a:latin typeface="Times New Roman" panose="02020603050405020304" pitchFamily="18" charset="0"/>
                          <a:ea typeface="+mn-ea"/>
                          <a:cs typeface="Times New Roman" panose="02020603050405020304" pitchFamily="18" charset="0"/>
                        </a:rPr>
                        <a:t>Month</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922064">
                <a:tc>
                  <a:txBody>
                    <a:bodyPr/>
                    <a:lstStyle/>
                    <a:p>
                      <a:pPr marL="0" marR="0" algn="ctr">
                        <a:lnSpc>
                          <a:spcPct val="107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Periodic Test 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2800" dirty="0">
                          <a:solidFill>
                            <a:schemeClr val="tx1"/>
                          </a:solidFill>
                          <a:effectLst/>
                          <a:latin typeface="Times New Roman" panose="02020603050405020304" pitchFamily="18" charset="0"/>
                          <a:ea typeface="+mn-ea"/>
                          <a:cs typeface="Times New Roman" panose="02020603050405020304" pitchFamily="18" charset="0"/>
                        </a:rPr>
                        <a:t>July</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922064">
                <a:tc>
                  <a:txBody>
                    <a:bodyPr/>
                    <a:lstStyle/>
                    <a:p>
                      <a:pPr marL="0" marR="0" algn="ctr">
                        <a:lnSpc>
                          <a:spcPct val="107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Half Yearly Exam</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October</a:t>
                      </a:r>
                    </a:p>
                  </a:txBody>
                  <a:tcPr marL="51435" marR="51435" marT="0" marB="0"/>
                </a:tc>
                <a:extLst>
                  <a:ext uri="{0D108BD9-81ED-4DB2-BD59-A6C34878D82A}">
                    <a16:rowId xmlns:a16="http://schemas.microsoft.com/office/drawing/2014/main" val="10002"/>
                  </a:ext>
                </a:extLst>
              </a:tr>
              <a:tr h="922064">
                <a:tc>
                  <a:txBody>
                    <a:bodyPr/>
                    <a:lstStyle/>
                    <a:p>
                      <a:pPr marL="0" marR="0" algn="ctr">
                        <a:lnSpc>
                          <a:spcPct val="107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Periodic Test 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January</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r h="922064">
                <a:tc>
                  <a:txBody>
                    <a:bodyPr/>
                    <a:lstStyle/>
                    <a:p>
                      <a:pPr marL="0" marR="0" algn="ctr">
                        <a:lnSpc>
                          <a:spcPct val="107000"/>
                        </a:lnSpc>
                        <a:spcBef>
                          <a:spcPts val="0"/>
                        </a:spcBef>
                        <a:spcAft>
                          <a:spcPts val="0"/>
                        </a:spcAft>
                      </a:pPr>
                      <a:r>
                        <a:rPr lang="en-US" sz="2800">
                          <a:solidFill>
                            <a:schemeClr val="tx1"/>
                          </a:solidFill>
                          <a:effectLst/>
                          <a:latin typeface="Times New Roman" panose="02020603050405020304" pitchFamily="18" charset="0"/>
                          <a:cs typeface="Times New Roman" panose="02020603050405020304" pitchFamily="18" charset="0"/>
                        </a:rPr>
                        <a:t>Yearly Exam</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March</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591465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CBD6-F81E-4016-8EE9-FDB14305546D}"/>
              </a:ext>
            </a:extLst>
          </p:cNvPr>
          <p:cNvSpPr>
            <a:spLocks noGrp="1"/>
          </p:cNvSpPr>
          <p:nvPr>
            <p:ph type="title"/>
          </p:nvPr>
        </p:nvSpPr>
        <p:spPr>
          <a:xfrm>
            <a:off x="1596820" y="1295400"/>
            <a:ext cx="6172200" cy="573136"/>
          </a:xfrm>
        </p:spPr>
        <p:txBody>
          <a:bodyPr>
            <a:normAutofit fontScale="90000"/>
          </a:bodyPr>
          <a:lstStyle/>
          <a:p>
            <a:pPr algn="ctr">
              <a:defRPr/>
            </a:pPr>
            <a:r>
              <a:rPr lang="en-IN" dirty="0">
                <a:solidFill>
                  <a:schemeClr val="tx1"/>
                </a:solidFill>
                <a:latin typeface="Times New Roman" pitchFamily="18" charset="0"/>
                <a:cs typeface="Times New Roman" pitchFamily="18" charset="0"/>
              </a:rPr>
              <a:t>Assessments FOR GRADE 1To 5</a:t>
            </a:r>
          </a:p>
        </p:txBody>
      </p:sp>
      <p:graphicFrame>
        <p:nvGraphicFramePr>
          <p:cNvPr id="7" name="Table 6">
            <a:extLst>
              <a:ext uri="{FF2B5EF4-FFF2-40B4-BE49-F238E27FC236}">
                <a16:creationId xmlns:a16="http://schemas.microsoft.com/office/drawing/2014/main" id="{A10F30EB-EFD7-4005-8FF8-8D6C34D6C969}"/>
              </a:ext>
            </a:extLst>
          </p:cNvPr>
          <p:cNvGraphicFramePr>
            <a:graphicFrameLocks noGrp="1"/>
          </p:cNvGraphicFramePr>
          <p:nvPr>
            <p:extLst>
              <p:ext uri="{D42A27DB-BD31-4B8C-83A1-F6EECF244321}">
                <p14:modId xmlns:p14="http://schemas.microsoft.com/office/powerpoint/2010/main" val="1448180490"/>
              </p:ext>
            </p:extLst>
          </p:nvPr>
        </p:nvGraphicFramePr>
        <p:xfrm>
          <a:off x="605133" y="2971800"/>
          <a:ext cx="8229600" cy="2743201"/>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1826529">
                  <a:extLst>
                    <a:ext uri="{9D8B030D-6E8A-4147-A177-3AD203B41FA5}">
                      <a16:colId xmlns:a16="http://schemas.microsoft.com/office/drawing/2014/main" val="20001"/>
                    </a:ext>
                  </a:extLst>
                </a:gridCol>
                <a:gridCol w="1907271">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tblGrid>
              <a:tr h="924596">
                <a:tc>
                  <a:txBody>
                    <a:bodyPr/>
                    <a:lstStyle/>
                    <a:p>
                      <a:r>
                        <a:rPr lang="en-IN" sz="1800" dirty="0">
                          <a:latin typeface="Times New Roman" pitchFamily="18" charset="0"/>
                          <a:cs typeface="Times New Roman" pitchFamily="18" charset="0"/>
                        </a:rPr>
                        <a:t>Revision Days</a:t>
                      </a:r>
                    </a:p>
                  </a:txBody>
                  <a:tcPr marT="45713" marB="4571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dirty="0">
                          <a:latin typeface="Times New Roman" pitchFamily="18" charset="0"/>
                          <a:cs typeface="Times New Roman" pitchFamily="18" charset="0"/>
                        </a:rPr>
                        <a:t>Revision Days</a:t>
                      </a:r>
                    </a:p>
                    <a:p>
                      <a:endParaRPr lang="en-IN" sz="1800" dirty="0">
                        <a:latin typeface="Times New Roman" pitchFamily="18" charset="0"/>
                        <a:cs typeface="Times New Roman" pitchFamily="18" charset="0"/>
                      </a:endParaRPr>
                    </a:p>
                  </a:txBody>
                  <a:tcPr marT="45713" marB="4571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dirty="0">
                          <a:latin typeface="Times New Roman" pitchFamily="18" charset="0"/>
                          <a:cs typeface="Times New Roman" pitchFamily="18" charset="0"/>
                        </a:rPr>
                        <a:t>Revision Days</a:t>
                      </a:r>
                    </a:p>
                    <a:p>
                      <a:endParaRPr lang="en-IN" sz="1800" dirty="0">
                        <a:latin typeface="Times New Roman" pitchFamily="18" charset="0"/>
                        <a:cs typeface="Times New Roman" pitchFamily="18" charset="0"/>
                      </a:endParaRPr>
                    </a:p>
                  </a:txBody>
                  <a:tcPr marT="45713" marB="4571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dirty="0">
                          <a:latin typeface="Times New Roman" pitchFamily="18" charset="0"/>
                          <a:cs typeface="Times New Roman" pitchFamily="18" charset="0"/>
                        </a:rPr>
                        <a:t>Revision Days</a:t>
                      </a:r>
                    </a:p>
                    <a:p>
                      <a:endParaRPr lang="en-IN" sz="1800" dirty="0">
                        <a:latin typeface="Times New Roman" pitchFamily="18" charset="0"/>
                        <a:cs typeface="Times New Roman" pitchFamily="18" charset="0"/>
                      </a:endParaRPr>
                    </a:p>
                  </a:txBody>
                  <a:tcPr marT="45713" marB="45713"/>
                </a:tc>
                <a:extLst>
                  <a:ext uri="{0D108BD9-81ED-4DB2-BD59-A6C34878D82A}">
                    <a16:rowId xmlns:a16="http://schemas.microsoft.com/office/drawing/2014/main" val="10000"/>
                  </a:ext>
                </a:extLst>
              </a:tr>
              <a:tr h="708950">
                <a:tc>
                  <a:txBody>
                    <a:bodyPr/>
                    <a:lstStyle/>
                    <a:p>
                      <a:r>
                        <a:rPr lang="en-IN" sz="1800" b="1" baseline="0" dirty="0">
                          <a:latin typeface="Times New Roman" pitchFamily="18" charset="0"/>
                          <a:cs typeface="Times New Roman" pitchFamily="18" charset="0"/>
                        </a:rPr>
                        <a:t>1</a:t>
                      </a:r>
                      <a:r>
                        <a:rPr lang="en-IN" sz="1800" b="1" baseline="30000" dirty="0">
                          <a:latin typeface="Times New Roman" pitchFamily="18" charset="0"/>
                          <a:cs typeface="Times New Roman" pitchFamily="18" charset="0"/>
                        </a:rPr>
                        <a:t>st</a:t>
                      </a:r>
                      <a:r>
                        <a:rPr lang="en-IN" sz="1800" b="1" baseline="0" dirty="0">
                          <a:latin typeface="Times New Roman" pitchFamily="18" charset="0"/>
                          <a:cs typeface="Times New Roman" pitchFamily="18" charset="0"/>
                        </a:rPr>
                        <a:t> July-</a:t>
                      </a:r>
                      <a:r>
                        <a:rPr lang="en-IN" sz="1800" b="1" dirty="0">
                          <a:latin typeface="Times New Roman" pitchFamily="18" charset="0"/>
                          <a:cs typeface="Times New Roman" pitchFamily="18" charset="0"/>
                        </a:rPr>
                        <a:t>7</a:t>
                      </a:r>
                      <a:r>
                        <a:rPr lang="en-IN" sz="1800" b="1" baseline="30000" dirty="0">
                          <a:latin typeface="Times New Roman" pitchFamily="18" charset="0"/>
                          <a:cs typeface="Times New Roman" pitchFamily="18" charset="0"/>
                        </a:rPr>
                        <a:t>th</a:t>
                      </a:r>
                      <a:r>
                        <a:rPr lang="en-IN" sz="1800" b="1" baseline="0" dirty="0">
                          <a:latin typeface="Times New Roman" pitchFamily="18" charset="0"/>
                          <a:cs typeface="Times New Roman" pitchFamily="18" charset="0"/>
                        </a:rPr>
                        <a:t> July</a:t>
                      </a:r>
                      <a:endParaRPr lang="en-IN" sz="1800" b="1" dirty="0">
                        <a:latin typeface="Times New Roman" pitchFamily="18" charset="0"/>
                        <a:cs typeface="Times New Roman" pitchFamily="18" charset="0"/>
                      </a:endParaRPr>
                    </a:p>
                  </a:txBody>
                  <a:tcPr marT="45713" marB="45713"/>
                </a:tc>
                <a:tc>
                  <a:txBody>
                    <a:bodyPr/>
                    <a:lstStyle/>
                    <a:p>
                      <a:r>
                        <a:rPr lang="en-IN" sz="1800" b="1" baseline="0" dirty="0">
                          <a:latin typeface="Times New Roman" pitchFamily="18" charset="0"/>
                          <a:cs typeface="Times New Roman" pitchFamily="18" charset="0"/>
                        </a:rPr>
                        <a:t>1</a:t>
                      </a:r>
                      <a:r>
                        <a:rPr lang="en-IN" sz="1800" b="1" baseline="30000" dirty="0">
                          <a:latin typeface="Times New Roman" pitchFamily="18" charset="0"/>
                          <a:cs typeface="Times New Roman" pitchFamily="18" charset="0"/>
                        </a:rPr>
                        <a:t>th</a:t>
                      </a:r>
                      <a:r>
                        <a:rPr lang="en-IN" sz="1800" b="1" baseline="0" dirty="0">
                          <a:latin typeface="Times New Roman" pitchFamily="18" charset="0"/>
                          <a:cs typeface="Times New Roman" pitchFamily="18" charset="0"/>
                        </a:rPr>
                        <a:t> O</a:t>
                      </a:r>
                      <a:r>
                        <a:rPr lang="en-IN" sz="1800" b="1" dirty="0">
                          <a:latin typeface="Times New Roman" pitchFamily="18" charset="0"/>
                          <a:cs typeface="Times New Roman" pitchFamily="18" charset="0"/>
                        </a:rPr>
                        <a:t>ct</a:t>
                      </a:r>
                      <a:r>
                        <a:rPr lang="en-IN" sz="1800" b="1" baseline="0" dirty="0">
                          <a:latin typeface="Times New Roman" pitchFamily="18" charset="0"/>
                          <a:cs typeface="Times New Roman" pitchFamily="18" charset="0"/>
                        </a:rPr>
                        <a:t>-</a:t>
                      </a:r>
                      <a:r>
                        <a:rPr lang="en-IN" sz="1800" b="1" dirty="0">
                          <a:latin typeface="Times New Roman" pitchFamily="18" charset="0"/>
                          <a:cs typeface="Times New Roman" pitchFamily="18" charset="0"/>
                        </a:rPr>
                        <a:t>6 </a:t>
                      </a:r>
                      <a:r>
                        <a:rPr lang="en-IN" sz="1800" b="1" baseline="30000" dirty="0" err="1">
                          <a:latin typeface="Times New Roman" pitchFamily="18" charset="0"/>
                          <a:cs typeface="Times New Roman" pitchFamily="18" charset="0"/>
                        </a:rPr>
                        <a:t>th</a:t>
                      </a:r>
                      <a:r>
                        <a:rPr lang="en-IN" sz="1800" b="1" dirty="0">
                          <a:latin typeface="Times New Roman" pitchFamily="18" charset="0"/>
                          <a:cs typeface="Times New Roman" pitchFamily="18" charset="0"/>
                        </a:rPr>
                        <a:t> </a:t>
                      </a:r>
                      <a:r>
                        <a:rPr lang="en-IN" sz="1800" b="1" baseline="0" dirty="0">
                          <a:latin typeface="Times New Roman" pitchFamily="18" charset="0"/>
                          <a:cs typeface="Times New Roman" pitchFamily="18" charset="0"/>
                        </a:rPr>
                        <a:t>Oct</a:t>
                      </a:r>
                      <a:r>
                        <a:rPr lang="en-IN" sz="1800" b="1" dirty="0">
                          <a:latin typeface="Times New Roman" pitchFamily="18" charset="0"/>
                          <a:cs typeface="Times New Roman" pitchFamily="18" charset="0"/>
                        </a:rPr>
                        <a:t> </a:t>
                      </a:r>
                    </a:p>
                  </a:txBody>
                  <a:tcPr marT="45713" marB="45713"/>
                </a:tc>
                <a:tc>
                  <a:txBody>
                    <a:bodyPr/>
                    <a:lstStyle/>
                    <a:p>
                      <a:r>
                        <a:rPr lang="en-IN" sz="1800" b="1" baseline="0" dirty="0">
                          <a:latin typeface="Times New Roman" pitchFamily="18" charset="0"/>
                          <a:cs typeface="Times New Roman" pitchFamily="18" charset="0"/>
                        </a:rPr>
                        <a:t>1</a:t>
                      </a:r>
                      <a:r>
                        <a:rPr lang="en-IN" sz="1800" b="1" baseline="30000" dirty="0">
                          <a:latin typeface="Times New Roman" pitchFamily="18" charset="0"/>
                          <a:cs typeface="Times New Roman" pitchFamily="18" charset="0"/>
                        </a:rPr>
                        <a:t>st</a:t>
                      </a:r>
                      <a:r>
                        <a:rPr lang="en-IN" sz="1800" b="1" dirty="0">
                          <a:latin typeface="Times New Roman" pitchFamily="18" charset="0"/>
                          <a:cs typeface="Times New Roman" pitchFamily="18" charset="0"/>
                        </a:rPr>
                        <a:t>  Jan-</a:t>
                      </a:r>
                      <a:r>
                        <a:rPr lang="en-IN" sz="1800" b="1" baseline="0" dirty="0">
                          <a:latin typeface="Times New Roman" pitchFamily="18" charset="0"/>
                          <a:cs typeface="Times New Roman" pitchFamily="18" charset="0"/>
                        </a:rPr>
                        <a:t> </a:t>
                      </a:r>
                      <a:r>
                        <a:rPr lang="en-IN" sz="1800" b="1" dirty="0">
                          <a:latin typeface="Times New Roman" pitchFamily="18" charset="0"/>
                          <a:cs typeface="Times New Roman" pitchFamily="18" charset="0"/>
                        </a:rPr>
                        <a:t>7</a:t>
                      </a:r>
                      <a:r>
                        <a:rPr lang="en-IN" sz="1800" b="1" baseline="30000" dirty="0">
                          <a:latin typeface="Times New Roman" pitchFamily="18" charset="0"/>
                          <a:cs typeface="Times New Roman" pitchFamily="18" charset="0"/>
                        </a:rPr>
                        <a:t>th</a:t>
                      </a:r>
                      <a:r>
                        <a:rPr lang="en-IN" sz="1800" b="1" dirty="0">
                          <a:latin typeface="Times New Roman" pitchFamily="18" charset="0"/>
                          <a:cs typeface="Times New Roman" pitchFamily="18" charset="0"/>
                        </a:rPr>
                        <a:t> Jan</a:t>
                      </a:r>
                    </a:p>
                  </a:txBody>
                  <a:tcPr marT="45713" marB="45713"/>
                </a:tc>
                <a:tc>
                  <a:txBody>
                    <a:bodyPr/>
                    <a:lstStyle/>
                    <a:p>
                      <a:r>
                        <a:rPr lang="en-IN" sz="1800" b="1" dirty="0">
                          <a:latin typeface="Times New Roman" pitchFamily="18" charset="0"/>
                          <a:cs typeface="Times New Roman" pitchFamily="18" charset="0"/>
                        </a:rPr>
                        <a:t>22</a:t>
                      </a:r>
                      <a:r>
                        <a:rPr lang="en-IN" sz="1800" b="1" baseline="30000" dirty="0">
                          <a:latin typeface="Times New Roman" pitchFamily="18" charset="0"/>
                          <a:cs typeface="Times New Roman" pitchFamily="18" charset="0"/>
                        </a:rPr>
                        <a:t>st</a:t>
                      </a:r>
                      <a:r>
                        <a:rPr lang="en-IN" sz="1800" b="1" dirty="0">
                          <a:latin typeface="Times New Roman" pitchFamily="18" charset="0"/>
                          <a:cs typeface="Times New Roman" pitchFamily="18" charset="0"/>
                        </a:rPr>
                        <a:t> Feb- 28</a:t>
                      </a:r>
                      <a:r>
                        <a:rPr lang="en-IN" sz="1800" b="1" baseline="30000" dirty="0">
                          <a:latin typeface="Times New Roman" pitchFamily="18" charset="0"/>
                          <a:cs typeface="Times New Roman" pitchFamily="18" charset="0"/>
                        </a:rPr>
                        <a:t>th</a:t>
                      </a:r>
                      <a:r>
                        <a:rPr lang="en-IN" sz="1800" b="1" dirty="0">
                          <a:latin typeface="Times New Roman" pitchFamily="18" charset="0"/>
                          <a:cs typeface="Times New Roman" pitchFamily="18" charset="0"/>
                        </a:rPr>
                        <a:t> Feb</a:t>
                      </a:r>
                    </a:p>
                  </a:txBody>
                  <a:tcPr marT="45713" marB="45713"/>
                </a:tc>
                <a:extLst>
                  <a:ext uri="{0D108BD9-81ED-4DB2-BD59-A6C34878D82A}">
                    <a16:rowId xmlns:a16="http://schemas.microsoft.com/office/drawing/2014/main" val="10001"/>
                  </a:ext>
                </a:extLst>
              </a:tr>
              <a:tr h="400705">
                <a:tc>
                  <a:txBody>
                    <a:bodyPr/>
                    <a:lstStyle/>
                    <a:p>
                      <a:pPr algn="ctr"/>
                      <a:r>
                        <a:rPr lang="en-IN" sz="1800" b="1" dirty="0">
                          <a:latin typeface="Times New Roman" pitchFamily="18" charset="0"/>
                          <a:cs typeface="Times New Roman" pitchFamily="18" charset="0"/>
                        </a:rPr>
                        <a:t>PT-1</a:t>
                      </a:r>
                    </a:p>
                  </a:txBody>
                  <a:tcPr marT="45713" marB="45713"/>
                </a:tc>
                <a:tc>
                  <a:txBody>
                    <a:bodyPr/>
                    <a:lstStyle/>
                    <a:p>
                      <a:pPr algn="ctr"/>
                      <a:r>
                        <a:rPr lang="en-IN" sz="1800" b="1" dirty="0">
                          <a:latin typeface="Times New Roman" pitchFamily="18" charset="0"/>
                          <a:cs typeface="Times New Roman" pitchFamily="18" charset="0"/>
                        </a:rPr>
                        <a:t>PT</a:t>
                      </a:r>
                      <a:r>
                        <a:rPr lang="en-IN" sz="1800" b="1" baseline="0" dirty="0">
                          <a:latin typeface="Times New Roman" pitchFamily="18" charset="0"/>
                          <a:cs typeface="Times New Roman" pitchFamily="18" charset="0"/>
                        </a:rPr>
                        <a:t> 2/Half Yearly</a:t>
                      </a:r>
                      <a:endParaRPr lang="en-IN" sz="1800" b="1" dirty="0">
                        <a:latin typeface="Times New Roman" pitchFamily="18" charset="0"/>
                        <a:cs typeface="Times New Roman" pitchFamily="18" charset="0"/>
                      </a:endParaRPr>
                    </a:p>
                  </a:txBody>
                  <a:tcPr marT="45713" marB="45713"/>
                </a:tc>
                <a:tc>
                  <a:txBody>
                    <a:bodyPr/>
                    <a:lstStyle/>
                    <a:p>
                      <a:pPr algn="ctr"/>
                      <a:r>
                        <a:rPr lang="en-IN" sz="1800" b="1" dirty="0">
                          <a:latin typeface="Times New Roman" pitchFamily="18" charset="0"/>
                          <a:cs typeface="Times New Roman" pitchFamily="18" charset="0"/>
                        </a:rPr>
                        <a:t>PT - 3</a:t>
                      </a:r>
                    </a:p>
                  </a:txBody>
                  <a:tcPr marT="45713" marB="45713"/>
                </a:tc>
                <a:tc>
                  <a:txBody>
                    <a:bodyPr/>
                    <a:lstStyle/>
                    <a:p>
                      <a:r>
                        <a:rPr lang="en-IN" sz="1800" b="1" dirty="0">
                          <a:latin typeface="Times New Roman" pitchFamily="18" charset="0"/>
                          <a:cs typeface="Times New Roman" pitchFamily="18" charset="0"/>
                        </a:rPr>
                        <a:t>PT</a:t>
                      </a:r>
                      <a:r>
                        <a:rPr lang="en-IN" sz="1800" b="1" baseline="0" dirty="0">
                          <a:latin typeface="Times New Roman" pitchFamily="18" charset="0"/>
                          <a:cs typeface="Times New Roman" pitchFamily="18" charset="0"/>
                        </a:rPr>
                        <a:t> – 4/ Yearly Exam</a:t>
                      </a:r>
                      <a:endParaRPr lang="en-IN" sz="1800" b="1" dirty="0">
                        <a:latin typeface="Times New Roman" pitchFamily="18" charset="0"/>
                        <a:cs typeface="Times New Roman" pitchFamily="18" charset="0"/>
                      </a:endParaRPr>
                    </a:p>
                  </a:txBody>
                  <a:tcPr marT="45713" marB="45713"/>
                </a:tc>
                <a:extLst>
                  <a:ext uri="{0D108BD9-81ED-4DB2-BD59-A6C34878D82A}">
                    <a16:rowId xmlns:a16="http://schemas.microsoft.com/office/drawing/2014/main" val="10002"/>
                  </a:ext>
                </a:extLst>
              </a:tr>
              <a:tr h="708950">
                <a:tc>
                  <a:txBody>
                    <a:bodyPr/>
                    <a:lstStyle/>
                    <a:p>
                      <a:r>
                        <a:rPr lang="en-IN" sz="1800" b="1" baseline="0" dirty="0">
                          <a:latin typeface="Times New Roman" pitchFamily="18" charset="0"/>
                          <a:cs typeface="Times New Roman" pitchFamily="18" charset="0"/>
                        </a:rPr>
                        <a:t>8</a:t>
                      </a:r>
                      <a:r>
                        <a:rPr lang="en-IN" sz="1800" b="1" baseline="30000" dirty="0">
                          <a:latin typeface="Times New Roman" pitchFamily="18" charset="0"/>
                          <a:cs typeface="Times New Roman" pitchFamily="18" charset="0"/>
                        </a:rPr>
                        <a:t>th</a:t>
                      </a:r>
                      <a:r>
                        <a:rPr lang="en-IN" sz="1800" b="1" baseline="0" dirty="0">
                          <a:latin typeface="Times New Roman" pitchFamily="18" charset="0"/>
                          <a:cs typeface="Times New Roman" pitchFamily="18" charset="0"/>
                        </a:rPr>
                        <a:t> July-14th July</a:t>
                      </a:r>
                      <a:endParaRPr lang="en-IN" sz="1800" b="1" dirty="0">
                        <a:latin typeface="Times New Roman" pitchFamily="18" charset="0"/>
                        <a:cs typeface="Times New Roman" pitchFamily="18" charset="0"/>
                      </a:endParaRPr>
                    </a:p>
                  </a:txBody>
                  <a:tcPr marT="45713" marB="45713"/>
                </a:tc>
                <a:tc>
                  <a:txBody>
                    <a:bodyPr/>
                    <a:lstStyle/>
                    <a:p>
                      <a:r>
                        <a:rPr lang="en-IN" sz="1800" b="1" baseline="0" dirty="0">
                          <a:latin typeface="Times New Roman" pitchFamily="18" charset="0"/>
                          <a:cs typeface="Times New Roman" pitchFamily="18" charset="0"/>
                        </a:rPr>
                        <a:t>7</a:t>
                      </a:r>
                      <a:r>
                        <a:rPr lang="en-IN" sz="1800" b="1" baseline="30000" dirty="0">
                          <a:latin typeface="Times New Roman" pitchFamily="18" charset="0"/>
                          <a:cs typeface="Times New Roman" pitchFamily="18" charset="0"/>
                        </a:rPr>
                        <a:t>th</a:t>
                      </a:r>
                      <a:r>
                        <a:rPr lang="en-IN" sz="1800" b="1" dirty="0">
                          <a:latin typeface="Times New Roman" pitchFamily="18" charset="0"/>
                          <a:cs typeface="Times New Roman" pitchFamily="18" charset="0"/>
                        </a:rPr>
                        <a:t> Oct. -14</a:t>
                      </a:r>
                      <a:r>
                        <a:rPr lang="en-IN" sz="1800" b="1" baseline="30000" dirty="0">
                          <a:latin typeface="Times New Roman" pitchFamily="18" charset="0"/>
                          <a:cs typeface="Times New Roman" pitchFamily="18" charset="0"/>
                        </a:rPr>
                        <a:t>th</a:t>
                      </a:r>
                      <a:r>
                        <a:rPr lang="en-IN" sz="1800" b="1" baseline="0" dirty="0">
                          <a:latin typeface="Times New Roman" pitchFamily="18" charset="0"/>
                          <a:cs typeface="Times New Roman" pitchFamily="18" charset="0"/>
                        </a:rPr>
                        <a:t> Oct</a:t>
                      </a:r>
                      <a:endParaRPr lang="en-IN" sz="1800" b="1" dirty="0">
                        <a:latin typeface="Times New Roman" pitchFamily="18" charset="0"/>
                        <a:cs typeface="Times New Roman" pitchFamily="18" charset="0"/>
                      </a:endParaRPr>
                    </a:p>
                  </a:txBody>
                  <a:tcPr marT="45713" marB="45713"/>
                </a:tc>
                <a:tc>
                  <a:txBody>
                    <a:bodyPr/>
                    <a:lstStyle/>
                    <a:p>
                      <a:r>
                        <a:rPr lang="en-IN" sz="1800" b="1" dirty="0">
                          <a:latin typeface="Times New Roman" pitchFamily="18" charset="0"/>
                          <a:cs typeface="Times New Roman" pitchFamily="18" charset="0"/>
                        </a:rPr>
                        <a:t> 8</a:t>
                      </a:r>
                      <a:r>
                        <a:rPr lang="en-IN" sz="1800" b="1" baseline="30000" dirty="0">
                          <a:latin typeface="Times New Roman" pitchFamily="18" charset="0"/>
                          <a:cs typeface="Times New Roman" pitchFamily="18" charset="0"/>
                        </a:rPr>
                        <a:t>st</a:t>
                      </a:r>
                      <a:r>
                        <a:rPr lang="en-IN" sz="1800" b="1" baseline="0" dirty="0">
                          <a:latin typeface="Times New Roman" pitchFamily="18" charset="0"/>
                          <a:cs typeface="Times New Roman" pitchFamily="18" charset="0"/>
                        </a:rPr>
                        <a:t> Jan- </a:t>
                      </a:r>
                      <a:r>
                        <a:rPr lang="en-IN" sz="1800" b="1" dirty="0">
                          <a:latin typeface="Times New Roman" pitchFamily="18" charset="0"/>
                          <a:cs typeface="Times New Roman" pitchFamily="18" charset="0"/>
                        </a:rPr>
                        <a:t>19</a:t>
                      </a:r>
                      <a:r>
                        <a:rPr lang="en-IN" sz="1800" b="1" baseline="30000" dirty="0">
                          <a:latin typeface="Times New Roman" pitchFamily="18" charset="0"/>
                          <a:cs typeface="Times New Roman" pitchFamily="18" charset="0"/>
                        </a:rPr>
                        <a:t>th</a:t>
                      </a:r>
                      <a:r>
                        <a:rPr lang="en-IN" sz="1800" b="1" dirty="0">
                          <a:latin typeface="Times New Roman" pitchFamily="18" charset="0"/>
                          <a:cs typeface="Times New Roman" pitchFamily="18" charset="0"/>
                        </a:rPr>
                        <a:t>  Jan</a:t>
                      </a:r>
                    </a:p>
                  </a:txBody>
                  <a:tcPr marT="45713" marB="45713"/>
                </a:tc>
                <a:tc>
                  <a:txBody>
                    <a:bodyPr/>
                    <a:lstStyle/>
                    <a:p>
                      <a:r>
                        <a:rPr lang="en-IN" sz="1800" b="1" baseline="0" dirty="0">
                          <a:latin typeface="Times New Roman" pitchFamily="18" charset="0"/>
                          <a:cs typeface="Times New Roman" pitchFamily="18" charset="0"/>
                        </a:rPr>
                        <a:t>1</a:t>
                      </a:r>
                      <a:r>
                        <a:rPr lang="en-IN" sz="1800" b="1" baseline="30000" dirty="0">
                          <a:latin typeface="Times New Roman" pitchFamily="18" charset="0"/>
                          <a:cs typeface="Times New Roman" pitchFamily="18" charset="0"/>
                        </a:rPr>
                        <a:t>th</a:t>
                      </a:r>
                      <a:r>
                        <a:rPr lang="en-IN" sz="1800" b="1" dirty="0">
                          <a:latin typeface="Times New Roman" pitchFamily="18" charset="0"/>
                          <a:cs typeface="Times New Roman" pitchFamily="18" charset="0"/>
                        </a:rPr>
                        <a:t> Mar Onwards</a:t>
                      </a:r>
                    </a:p>
                  </a:txBody>
                  <a:tcPr marT="45713" marB="45713"/>
                </a:tc>
                <a:extLst>
                  <a:ext uri="{0D108BD9-81ED-4DB2-BD59-A6C34878D82A}">
                    <a16:rowId xmlns:a16="http://schemas.microsoft.com/office/drawing/2014/main" val="10003"/>
                  </a:ext>
                </a:extLst>
              </a:tr>
            </a:tbl>
          </a:graphicData>
        </a:graphic>
      </p:graphicFrame>
      <p:pic>
        <p:nvPicPr>
          <p:cNvPr id="5" name="Picture 2" descr="Z:\SCHOOL LOGOS\New logo\Combine with New IDS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4485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64A91-389E-45B3-A08C-65C4C10D3C63}"/>
              </a:ext>
            </a:extLst>
          </p:cNvPr>
          <p:cNvSpPr>
            <a:spLocks noGrp="1"/>
          </p:cNvSpPr>
          <p:nvPr>
            <p:ph type="title"/>
          </p:nvPr>
        </p:nvSpPr>
        <p:spPr>
          <a:xfrm>
            <a:off x="304800" y="381000"/>
            <a:ext cx="8686800" cy="838200"/>
          </a:xfrm>
        </p:spPr>
        <p:txBody>
          <a:bodyPr>
            <a:normAutofit fontScale="90000"/>
          </a:bodyPr>
          <a:lstStyle/>
          <a:p>
            <a:pPr algn="ctr" eaLnBrk="1" fontAlgn="auto" hangingPunct="1">
              <a:spcAft>
                <a:spcPts val="0"/>
              </a:spcAft>
              <a:defRPr/>
            </a:pPr>
            <a:br>
              <a:rPr lang="en-IN" dirty="0">
                <a:latin typeface="Algerian" panose="04020705040A02060702" pitchFamily="82" charset="0"/>
              </a:rPr>
            </a:br>
            <a:br>
              <a:rPr lang="en-IN" dirty="0">
                <a:solidFill>
                  <a:schemeClr val="tx1"/>
                </a:solidFill>
                <a:latin typeface="Algerian" panose="04020705040A02060702" pitchFamily="82" charset="0"/>
              </a:rPr>
            </a:br>
            <a:r>
              <a:rPr lang="en-IN" dirty="0">
                <a:solidFill>
                  <a:schemeClr val="tx1"/>
                </a:solidFill>
                <a:latin typeface="Algerian" panose="04020705040A02060702" pitchFamily="82" charset="0"/>
              </a:rPr>
              <a:t>ASSESSMENT PATTERN</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111089645"/>
              </p:ext>
            </p:extLst>
          </p:nvPr>
        </p:nvGraphicFramePr>
        <p:xfrm>
          <a:off x="1066802" y="1839365"/>
          <a:ext cx="6781800" cy="2123037"/>
        </p:xfrm>
        <a:graphic>
          <a:graphicData uri="http://schemas.openxmlformats.org/drawingml/2006/table">
            <a:tbl>
              <a:tblPr firstRow="1" firstCol="1" bandRow="1">
                <a:tableStyleId>{0505E3EF-67EA-436B-97B2-0124C06EBD24}</a:tableStyleId>
              </a:tblPr>
              <a:tblGrid>
                <a:gridCol w="1355733">
                  <a:extLst>
                    <a:ext uri="{9D8B030D-6E8A-4147-A177-3AD203B41FA5}">
                      <a16:colId xmlns:a16="http://schemas.microsoft.com/office/drawing/2014/main" val="20000"/>
                    </a:ext>
                  </a:extLst>
                </a:gridCol>
                <a:gridCol w="637068">
                  <a:extLst>
                    <a:ext uri="{9D8B030D-6E8A-4147-A177-3AD203B41FA5}">
                      <a16:colId xmlns:a16="http://schemas.microsoft.com/office/drawing/2014/main" val="20001"/>
                    </a:ext>
                  </a:extLst>
                </a:gridCol>
                <a:gridCol w="578487">
                  <a:extLst>
                    <a:ext uri="{9D8B030D-6E8A-4147-A177-3AD203B41FA5}">
                      <a16:colId xmlns:a16="http://schemas.microsoft.com/office/drawing/2014/main" val="20002"/>
                    </a:ext>
                  </a:extLst>
                </a:gridCol>
                <a:gridCol w="638115">
                  <a:extLst>
                    <a:ext uri="{9D8B030D-6E8A-4147-A177-3AD203B41FA5}">
                      <a16:colId xmlns:a16="http://schemas.microsoft.com/office/drawing/2014/main" val="20003"/>
                    </a:ext>
                  </a:extLst>
                </a:gridCol>
                <a:gridCol w="883946">
                  <a:extLst>
                    <a:ext uri="{9D8B030D-6E8A-4147-A177-3AD203B41FA5}">
                      <a16:colId xmlns:a16="http://schemas.microsoft.com/office/drawing/2014/main" val="20004"/>
                    </a:ext>
                  </a:extLst>
                </a:gridCol>
                <a:gridCol w="579534">
                  <a:extLst>
                    <a:ext uri="{9D8B030D-6E8A-4147-A177-3AD203B41FA5}">
                      <a16:colId xmlns:a16="http://schemas.microsoft.com/office/drawing/2014/main" val="20005"/>
                    </a:ext>
                  </a:extLst>
                </a:gridCol>
                <a:gridCol w="578487">
                  <a:extLst>
                    <a:ext uri="{9D8B030D-6E8A-4147-A177-3AD203B41FA5}">
                      <a16:colId xmlns:a16="http://schemas.microsoft.com/office/drawing/2014/main" val="20006"/>
                    </a:ext>
                  </a:extLst>
                </a:gridCol>
                <a:gridCol w="638115">
                  <a:extLst>
                    <a:ext uri="{9D8B030D-6E8A-4147-A177-3AD203B41FA5}">
                      <a16:colId xmlns:a16="http://schemas.microsoft.com/office/drawing/2014/main" val="20007"/>
                    </a:ext>
                  </a:extLst>
                </a:gridCol>
                <a:gridCol w="892315">
                  <a:extLst>
                    <a:ext uri="{9D8B030D-6E8A-4147-A177-3AD203B41FA5}">
                      <a16:colId xmlns:a16="http://schemas.microsoft.com/office/drawing/2014/main" val="20008"/>
                    </a:ext>
                  </a:extLst>
                </a:gridCol>
              </a:tblGrid>
              <a:tr h="292637">
                <a:tc gridSpan="9">
                  <a:txBody>
                    <a:bodyPr/>
                    <a:lstStyle/>
                    <a:p>
                      <a:pPr marL="0" marR="0" algn="ctr">
                        <a:lnSpc>
                          <a:spcPct val="107000"/>
                        </a:lnSpc>
                        <a:spcBef>
                          <a:spcPts val="0"/>
                        </a:spcBef>
                        <a:spcAft>
                          <a:spcPts val="0"/>
                        </a:spcAft>
                      </a:pPr>
                      <a:r>
                        <a:rPr lang="en-IN" sz="1100" dirty="0">
                          <a:effectLst/>
                        </a:rPr>
                        <a:t>GRADES I and II </a:t>
                      </a:r>
                      <a:endParaRPr lang="en-US" sz="1100" dirty="0">
                        <a:effectLst/>
                        <a:latin typeface="Calibri"/>
                        <a:ea typeface="Calibri"/>
                        <a:cs typeface="Mangal"/>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2637">
                <a:tc>
                  <a:txBody>
                    <a:bodyPr/>
                    <a:lstStyle/>
                    <a:p>
                      <a:pPr marL="0" marR="0">
                        <a:lnSpc>
                          <a:spcPct val="107000"/>
                        </a:lnSpc>
                        <a:spcBef>
                          <a:spcPts val="0"/>
                        </a:spcBef>
                        <a:spcAft>
                          <a:spcPts val="0"/>
                        </a:spcAft>
                      </a:pPr>
                      <a:r>
                        <a:rPr lang="en-IN" sz="1100" dirty="0">
                          <a:effectLst/>
                        </a:rPr>
                        <a:t> </a:t>
                      </a:r>
                      <a:endParaRPr lang="en-US" sz="1100" dirty="0">
                        <a:effectLst/>
                        <a:latin typeface="Calibri"/>
                        <a:ea typeface="Calibri"/>
                        <a:cs typeface="Mangal"/>
                      </a:endParaRPr>
                    </a:p>
                  </a:txBody>
                  <a:tcPr marL="68580" marR="68580" marT="0" marB="0"/>
                </a:tc>
                <a:tc gridSpan="2">
                  <a:txBody>
                    <a:bodyPr/>
                    <a:lstStyle/>
                    <a:p>
                      <a:pPr marL="0" marR="0" algn="ctr">
                        <a:lnSpc>
                          <a:spcPct val="107000"/>
                        </a:lnSpc>
                        <a:spcBef>
                          <a:spcPts val="0"/>
                        </a:spcBef>
                        <a:spcAft>
                          <a:spcPts val="0"/>
                        </a:spcAft>
                      </a:pPr>
                      <a:r>
                        <a:rPr lang="en-IN" sz="1100">
                          <a:effectLst/>
                        </a:rPr>
                        <a:t>PT1</a:t>
                      </a:r>
                      <a:endParaRPr lang="en-US" sz="1100">
                        <a:effectLst/>
                        <a:latin typeface="Calibri"/>
                        <a:ea typeface="Calibri"/>
                        <a:cs typeface="Mangal"/>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IN" sz="1100">
                          <a:effectLst/>
                        </a:rPr>
                        <a:t>PT2</a:t>
                      </a:r>
                      <a:endParaRPr lang="en-US" sz="1100">
                        <a:effectLst/>
                        <a:latin typeface="Calibri"/>
                        <a:ea typeface="Calibri"/>
                        <a:cs typeface="Mangal"/>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IN" sz="1100">
                          <a:effectLst/>
                        </a:rPr>
                        <a:t>PT3</a:t>
                      </a:r>
                      <a:endParaRPr lang="en-US" sz="1100">
                        <a:effectLst/>
                        <a:latin typeface="Calibri"/>
                        <a:ea typeface="Calibri"/>
                        <a:cs typeface="Mangal"/>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IN" sz="1100" dirty="0">
                          <a:effectLst/>
                        </a:rPr>
                        <a:t>PT4</a:t>
                      </a:r>
                      <a:endParaRPr lang="en-US" sz="1100" dirty="0">
                        <a:effectLst/>
                        <a:latin typeface="Calibri"/>
                        <a:ea typeface="Calibri"/>
                        <a:cs typeface="Mangal"/>
                      </a:endParaRPr>
                    </a:p>
                  </a:txBody>
                  <a:tcPr marL="68580" marR="68580" marT="0" marB="0"/>
                </a:tc>
                <a:tc hMerge="1">
                  <a:txBody>
                    <a:bodyPr/>
                    <a:lstStyle/>
                    <a:p>
                      <a:endParaRPr lang="en-US"/>
                    </a:p>
                  </a:txBody>
                  <a:tcPr/>
                </a:tc>
                <a:extLst>
                  <a:ext uri="{0D108BD9-81ED-4DB2-BD59-A6C34878D82A}">
                    <a16:rowId xmlns:a16="http://schemas.microsoft.com/office/drawing/2014/main" val="10001"/>
                  </a:ext>
                </a:extLst>
              </a:tr>
              <a:tr h="580041">
                <a:tc>
                  <a:txBody>
                    <a:bodyPr/>
                    <a:lstStyle/>
                    <a:p>
                      <a:pPr marL="0" marR="0">
                        <a:lnSpc>
                          <a:spcPct val="107000"/>
                        </a:lnSpc>
                        <a:spcBef>
                          <a:spcPts val="0"/>
                        </a:spcBef>
                        <a:spcAft>
                          <a:spcPts val="0"/>
                        </a:spcAft>
                      </a:pPr>
                      <a:r>
                        <a:rPr lang="en-IN" sz="1100">
                          <a:effectLst/>
                        </a:rPr>
                        <a:t>Assessment </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dirty="0">
                          <a:effectLst/>
                        </a:rPr>
                        <a:t>PP</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dirty="0">
                          <a:effectLst/>
                        </a:rPr>
                        <a:t>NB</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PP</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dirty="0">
                          <a:effectLst/>
                        </a:rPr>
                        <a:t>SEA1</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PP</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dirty="0">
                          <a:effectLst/>
                        </a:rPr>
                        <a:t>NB</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PP</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SEA2</a:t>
                      </a:r>
                      <a:endParaRPr lang="en-US" sz="1100">
                        <a:effectLst/>
                        <a:latin typeface="Calibri"/>
                        <a:ea typeface="Calibri"/>
                        <a:cs typeface="Mangal"/>
                      </a:endParaRPr>
                    </a:p>
                  </a:txBody>
                  <a:tcPr marL="68580" marR="68580" marT="0" marB="0"/>
                </a:tc>
                <a:extLst>
                  <a:ext uri="{0D108BD9-81ED-4DB2-BD59-A6C34878D82A}">
                    <a16:rowId xmlns:a16="http://schemas.microsoft.com/office/drawing/2014/main" val="10002"/>
                  </a:ext>
                </a:extLst>
              </a:tr>
              <a:tr h="292637">
                <a:tc>
                  <a:txBody>
                    <a:bodyPr/>
                    <a:lstStyle/>
                    <a:p>
                      <a:pPr marL="0" marR="0">
                        <a:lnSpc>
                          <a:spcPct val="107000"/>
                        </a:lnSpc>
                        <a:spcBef>
                          <a:spcPts val="0"/>
                        </a:spcBef>
                        <a:spcAft>
                          <a:spcPts val="0"/>
                        </a:spcAft>
                      </a:pPr>
                      <a:r>
                        <a:rPr lang="en-IN" sz="1100" dirty="0">
                          <a:effectLst/>
                        </a:rPr>
                        <a:t>Max Marks </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US" sz="1100" dirty="0">
                          <a:effectLst/>
                        </a:rPr>
                        <a:t>20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dirty="0">
                          <a:effectLst/>
                        </a:rPr>
                        <a:t>10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dirty="0">
                          <a:effectLst/>
                        </a:rPr>
                        <a:t>20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dirty="0">
                          <a:effectLst/>
                        </a:rPr>
                        <a:t>10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dirty="0">
                          <a:effectLst/>
                        </a:rPr>
                        <a:t>20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10</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dirty="0">
                          <a:effectLst/>
                        </a:rPr>
                        <a:t>20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20</a:t>
                      </a:r>
                      <a:endParaRPr lang="en-US" sz="1100">
                        <a:effectLst/>
                        <a:latin typeface="Calibri"/>
                        <a:ea typeface="Calibri"/>
                        <a:cs typeface="Mangal"/>
                      </a:endParaRPr>
                    </a:p>
                  </a:txBody>
                  <a:tcPr marL="68580" marR="68580" marT="0" marB="0"/>
                </a:tc>
                <a:extLst>
                  <a:ext uri="{0D108BD9-81ED-4DB2-BD59-A6C34878D82A}">
                    <a16:rowId xmlns:a16="http://schemas.microsoft.com/office/drawing/2014/main" val="10003"/>
                  </a:ext>
                </a:extLst>
              </a:tr>
              <a:tr h="292637">
                <a:tc>
                  <a:txBody>
                    <a:bodyPr/>
                    <a:lstStyle/>
                    <a:p>
                      <a:pPr marL="0" marR="0">
                        <a:lnSpc>
                          <a:spcPct val="107000"/>
                        </a:lnSpc>
                        <a:spcBef>
                          <a:spcPts val="0"/>
                        </a:spcBef>
                        <a:spcAft>
                          <a:spcPts val="0"/>
                        </a:spcAft>
                      </a:pPr>
                      <a:r>
                        <a:rPr lang="en-IN" sz="1100">
                          <a:effectLst/>
                        </a:rPr>
                        <a:t>Scale to </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dirty="0">
                          <a:effectLst/>
                        </a:rPr>
                        <a:t>40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10</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dirty="0">
                          <a:effectLst/>
                        </a:rPr>
                        <a:t>40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dirty="0">
                          <a:effectLst/>
                        </a:rPr>
                        <a:t>10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dirty="0">
                          <a:effectLst/>
                        </a:rPr>
                        <a:t>40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dirty="0">
                          <a:effectLst/>
                        </a:rPr>
                        <a:t>10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dirty="0">
                          <a:effectLst/>
                        </a:rPr>
                        <a:t>40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10</a:t>
                      </a:r>
                      <a:endParaRPr lang="en-US" sz="1100">
                        <a:effectLst/>
                        <a:latin typeface="Calibri"/>
                        <a:ea typeface="Calibri"/>
                        <a:cs typeface="Mangal"/>
                      </a:endParaRPr>
                    </a:p>
                  </a:txBody>
                  <a:tcPr marL="68580" marR="68580" marT="0" marB="0"/>
                </a:tc>
                <a:extLst>
                  <a:ext uri="{0D108BD9-81ED-4DB2-BD59-A6C34878D82A}">
                    <a16:rowId xmlns:a16="http://schemas.microsoft.com/office/drawing/2014/main" val="10004"/>
                  </a:ext>
                </a:extLst>
              </a:tr>
              <a:tr h="372448">
                <a:tc>
                  <a:txBody>
                    <a:bodyPr/>
                    <a:lstStyle/>
                    <a:p>
                      <a:pPr marL="0" marR="0">
                        <a:lnSpc>
                          <a:spcPct val="107000"/>
                        </a:lnSpc>
                        <a:spcBef>
                          <a:spcPts val="0"/>
                        </a:spcBef>
                        <a:spcAft>
                          <a:spcPts val="0"/>
                        </a:spcAft>
                      </a:pPr>
                      <a:r>
                        <a:rPr lang="en-IN" sz="1100" dirty="0">
                          <a:effectLst/>
                        </a:rPr>
                        <a:t> </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400" dirty="0">
                          <a:effectLst/>
                        </a:rPr>
                        <a:t>40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400">
                          <a:effectLst/>
                        </a:rPr>
                        <a:t>10</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400" dirty="0">
                          <a:effectLst/>
                        </a:rPr>
                        <a:t>40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400">
                          <a:effectLst/>
                        </a:rPr>
                        <a:t>10</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400" dirty="0">
                          <a:effectLst/>
                        </a:rPr>
                        <a:t>40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400">
                          <a:effectLst/>
                        </a:rPr>
                        <a:t>10</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400">
                          <a:effectLst/>
                        </a:rPr>
                        <a:t>40</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400" dirty="0">
                          <a:effectLst/>
                        </a:rPr>
                        <a:t>10</a:t>
                      </a:r>
                      <a:endParaRPr lang="en-US" sz="1100" dirty="0">
                        <a:effectLst/>
                        <a:latin typeface="Calibri"/>
                        <a:ea typeface="Calibri"/>
                        <a:cs typeface="Mangal"/>
                      </a:endParaRPr>
                    </a:p>
                  </a:txBody>
                  <a:tcPr marL="68580" marR="68580" marT="0" marB="0"/>
                </a:tc>
                <a:extLst>
                  <a:ext uri="{0D108BD9-81ED-4DB2-BD59-A6C34878D82A}">
                    <a16:rowId xmlns:a16="http://schemas.microsoft.com/office/drawing/2014/main" val="10005"/>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876916106"/>
              </p:ext>
            </p:extLst>
          </p:nvPr>
        </p:nvGraphicFramePr>
        <p:xfrm>
          <a:off x="1066800" y="4343400"/>
          <a:ext cx="6781803" cy="2209800"/>
        </p:xfrm>
        <a:graphic>
          <a:graphicData uri="http://schemas.openxmlformats.org/drawingml/2006/table">
            <a:tbl>
              <a:tblPr firstRow="1" firstCol="1" bandRow="1">
                <a:tableStyleId>{8A107856-5554-42FB-B03E-39F5DBC370BA}</a:tableStyleId>
              </a:tblPr>
              <a:tblGrid>
                <a:gridCol w="1053403">
                  <a:extLst>
                    <a:ext uri="{9D8B030D-6E8A-4147-A177-3AD203B41FA5}">
                      <a16:colId xmlns:a16="http://schemas.microsoft.com/office/drawing/2014/main" val="20000"/>
                    </a:ext>
                  </a:extLst>
                </a:gridCol>
                <a:gridCol w="442505">
                  <a:extLst>
                    <a:ext uri="{9D8B030D-6E8A-4147-A177-3AD203B41FA5}">
                      <a16:colId xmlns:a16="http://schemas.microsoft.com/office/drawing/2014/main" val="20001"/>
                    </a:ext>
                  </a:extLst>
                </a:gridCol>
                <a:gridCol w="497629">
                  <a:extLst>
                    <a:ext uri="{9D8B030D-6E8A-4147-A177-3AD203B41FA5}">
                      <a16:colId xmlns:a16="http://schemas.microsoft.com/office/drawing/2014/main" val="20002"/>
                    </a:ext>
                  </a:extLst>
                </a:gridCol>
                <a:gridCol w="543691">
                  <a:extLst>
                    <a:ext uri="{9D8B030D-6E8A-4147-A177-3AD203B41FA5}">
                      <a16:colId xmlns:a16="http://schemas.microsoft.com/office/drawing/2014/main" val="20003"/>
                    </a:ext>
                  </a:extLst>
                </a:gridCol>
                <a:gridCol w="1303352">
                  <a:extLst>
                    <a:ext uri="{9D8B030D-6E8A-4147-A177-3AD203B41FA5}">
                      <a16:colId xmlns:a16="http://schemas.microsoft.com/office/drawing/2014/main" val="20004"/>
                    </a:ext>
                  </a:extLst>
                </a:gridCol>
                <a:gridCol w="535386">
                  <a:extLst>
                    <a:ext uri="{9D8B030D-6E8A-4147-A177-3AD203B41FA5}">
                      <a16:colId xmlns:a16="http://schemas.microsoft.com/office/drawing/2014/main" val="20005"/>
                    </a:ext>
                  </a:extLst>
                </a:gridCol>
                <a:gridCol w="535386">
                  <a:extLst>
                    <a:ext uri="{9D8B030D-6E8A-4147-A177-3AD203B41FA5}">
                      <a16:colId xmlns:a16="http://schemas.microsoft.com/office/drawing/2014/main" val="20006"/>
                    </a:ext>
                  </a:extLst>
                </a:gridCol>
                <a:gridCol w="641858">
                  <a:extLst>
                    <a:ext uri="{9D8B030D-6E8A-4147-A177-3AD203B41FA5}">
                      <a16:colId xmlns:a16="http://schemas.microsoft.com/office/drawing/2014/main" val="20007"/>
                    </a:ext>
                  </a:extLst>
                </a:gridCol>
                <a:gridCol w="1228593">
                  <a:extLst>
                    <a:ext uri="{9D8B030D-6E8A-4147-A177-3AD203B41FA5}">
                      <a16:colId xmlns:a16="http://schemas.microsoft.com/office/drawing/2014/main" val="20008"/>
                    </a:ext>
                  </a:extLst>
                </a:gridCol>
              </a:tblGrid>
              <a:tr h="265433">
                <a:tc gridSpan="9">
                  <a:txBody>
                    <a:bodyPr/>
                    <a:lstStyle/>
                    <a:p>
                      <a:pPr marL="0" marR="0" algn="ctr">
                        <a:lnSpc>
                          <a:spcPct val="107000"/>
                        </a:lnSpc>
                        <a:spcBef>
                          <a:spcPts val="0"/>
                        </a:spcBef>
                        <a:spcAft>
                          <a:spcPts val="0"/>
                        </a:spcAft>
                      </a:pPr>
                      <a:r>
                        <a:rPr lang="en-IN" sz="1100" dirty="0">
                          <a:effectLst/>
                        </a:rPr>
                        <a:t>GRADES III-V</a:t>
                      </a:r>
                      <a:endParaRPr lang="en-US" sz="1100" dirty="0">
                        <a:effectLst/>
                        <a:latin typeface="Calibri"/>
                        <a:ea typeface="Calibri"/>
                        <a:cs typeface="Mangal"/>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44811">
                <a:tc>
                  <a:txBody>
                    <a:bodyPr/>
                    <a:lstStyle/>
                    <a:p>
                      <a:pPr marL="0" marR="0">
                        <a:lnSpc>
                          <a:spcPct val="107000"/>
                        </a:lnSpc>
                        <a:spcBef>
                          <a:spcPts val="0"/>
                        </a:spcBef>
                        <a:spcAft>
                          <a:spcPts val="0"/>
                        </a:spcAft>
                      </a:pPr>
                      <a:r>
                        <a:rPr lang="en-IN" sz="1100">
                          <a:effectLst/>
                        </a:rPr>
                        <a:t> </a:t>
                      </a:r>
                      <a:endParaRPr lang="en-US" sz="1100">
                        <a:effectLst/>
                        <a:latin typeface="Calibri"/>
                        <a:ea typeface="Calibri"/>
                        <a:cs typeface="Mangal"/>
                      </a:endParaRPr>
                    </a:p>
                  </a:txBody>
                  <a:tcPr marL="68580" marR="68580" marT="0" marB="0"/>
                </a:tc>
                <a:tc gridSpan="3">
                  <a:txBody>
                    <a:bodyPr/>
                    <a:lstStyle/>
                    <a:p>
                      <a:pPr marL="0" marR="0" algn="ctr">
                        <a:lnSpc>
                          <a:spcPct val="107000"/>
                        </a:lnSpc>
                        <a:spcBef>
                          <a:spcPts val="0"/>
                        </a:spcBef>
                        <a:spcAft>
                          <a:spcPts val="0"/>
                        </a:spcAft>
                      </a:pPr>
                      <a:r>
                        <a:rPr lang="en-IN" sz="1100" dirty="0">
                          <a:effectLst/>
                        </a:rPr>
                        <a:t>INTERNAL</a:t>
                      </a:r>
                      <a:endParaRPr lang="en-US" sz="1100" dirty="0">
                        <a:effectLst/>
                        <a:latin typeface="Calibri"/>
                        <a:ea typeface="Calibri"/>
                        <a:cs typeface="Mangal"/>
                      </a:endParaRPr>
                    </a:p>
                  </a:txBody>
                  <a:tcPr marL="68580" marR="68580" marT="0" marB="0"/>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IN" sz="1100" dirty="0">
                          <a:effectLst/>
                        </a:rPr>
                        <a:t>HALF YEARLY(50)</a:t>
                      </a:r>
                      <a:endParaRPr lang="en-US" sz="1100" dirty="0">
                        <a:effectLst/>
                        <a:latin typeface="Calibri"/>
                        <a:ea typeface="Calibri"/>
                        <a:cs typeface="Mangal"/>
                      </a:endParaRPr>
                    </a:p>
                  </a:txBody>
                  <a:tcPr marL="68580" marR="68580" marT="0" marB="0"/>
                </a:tc>
                <a:tc gridSpan="3">
                  <a:txBody>
                    <a:bodyPr/>
                    <a:lstStyle/>
                    <a:p>
                      <a:pPr marL="0" marR="0" algn="ctr">
                        <a:lnSpc>
                          <a:spcPct val="107000"/>
                        </a:lnSpc>
                        <a:spcBef>
                          <a:spcPts val="0"/>
                        </a:spcBef>
                        <a:spcAft>
                          <a:spcPts val="0"/>
                        </a:spcAft>
                      </a:pPr>
                      <a:r>
                        <a:rPr lang="en-IN" sz="1100" dirty="0">
                          <a:effectLst/>
                        </a:rPr>
                        <a:t>INTERNAL</a:t>
                      </a:r>
                      <a:endParaRPr lang="en-US" sz="1100" dirty="0">
                        <a:effectLst/>
                        <a:latin typeface="Calibri"/>
                        <a:ea typeface="Calibri"/>
                        <a:cs typeface="Mangal"/>
                      </a:endParaRPr>
                    </a:p>
                  </a:txBody>
                  <a:tcPr marL="68580" marR="68580" marT="0" marB="0"/>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IN" sz="1100">
                          <a:effectLst/>
                        </a:rPr>
                        <a:t>YEARLY</a:t>
                      </a:r>
                      <a:endParaRPr lang="en-US" sz="1100">
                        <a:effectLst/>
                      </a:endParaRPr>
                    </a:p>
                    <a:p>
                      <a:pPr marL="0" marR="0" algn="ctr">
                        <a:lnSpc>
                          <a:spcPct val="107000"/>
                        </a:lnSpc>
                        <a:spcBef>
                          <a:spcPts val="0"/>
                        </a:spcBef>
                        <a:spcAft>
                          <a:spcPts val="0"/>
                        </a:spcAft>
                      </a:pPr>
                      <a:r>
                        <a:rPr lang="en-IN" sz="1100">
                          <a:effectLst/>
                        </a:rPr>
                        <a:t>(50)</a:t>
                      </a:r>
                      <a:endParaRPr lang="en-US" sz="1100">
                        <a:effectLst/>
                        <a:latin typeface="Calibri"/>
                        <a:ea typeface="Calibri"/>
                        <a:cs typeface="Mangal"/>
                      </a:endParaRPr>
                    </a:p>
                  </a:txBody>
                  <a:tcPr marL="68580" marR="68580" marT="0" marB="0"/>
                </a:tc>
                <a:extLst>
                  <a:ext uri="{0D108BD9-81ED-4DB2-BD59-A6C34878D82A}">
                    <a16:rowId xmlns:a16="http://schemas.microsoft.com/office/drawing/2014/main" val="10001"/>
                  </a:ext>
                </a:extLst>
              </a:tr>
              <a:tr h="265433">
                <a:tc>
                  <a:txBody>
                    <a:bodyPr/>
                    <a:lstStyle/>
                    <a:p>
                      <a:pPr marL="0" marR="0">
                        <a:lnSpc>
                          <a:spcPct val="107000"/>
                        </a:lnSpc>
                        <a:spcBef>
                          <a:spcPts val="0"/>
                        </a:spcBef>
                        <a:spcAft>
                          <a:spcPts val="0"/>
                        </a:spcAft>
                      </a:pPr>
                      <a:r>
                        <a:rPr lang="en-IN" sz="1100">
                          <a:effectLst/>
                        </a:rPr>
                        <a:t> </a:t>
                      </a:r>
                      <a:endParaRPr lang="en-US" sz="1100">
                        <a:effectLst/>
                        <a:latin typeface="Calibri"/>
                        <a:ea typeface="Calibri"/>
                        <a:cs typeface="Mangal"/>
                      </a:endParaRPr>
                    </a:p>
                  </a:txBody>
                  <a:tcPr marL="68580" marR="68580" marT="0" marB="0"/>
                </a:tc>
                <a:tc gridSpan="3">
                  <a:txBody>
                    <a:bodyPr/>
                    <a:lstStyle/>
                    <a:p>
                      <a:pPr marL="0" marR="0" algn="ctr">
                        <a:lnSpc>
                          <a:spcPct val="107000"/>
                        </a:lnSpc>
                        <a:spcBef>
                          <a:spcPts val="0"/>
                        </a:spcBef>
                        <a:spcAft>
                          <a:spcPts val="0"/>
                        </a:spcAft>
                      </a:pPr>
                      <a:r>
                        <a:rPr lang="en-IN" sz="1100">
                          <a:effectLst/>
                        </a:rPr>
                        <a:t>PT1</a:t>
                      </a:r>
                      <a:endParaRPr lang="en-US" sz="1100">
                        <a:effectLst/>
                        <a:latin typeface="Calibri"/>
                        <a:ea typeface="Calibri"/>
                        <a:cs typeface="Mangal"/>
                      </a:endParaRPr>
                    </a:p>
                  </a:txBody>
                  <a:tcPr marL="68580" marR="68580" marT="0" marB="0"/>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IN" sz="1100">
                          <a:effectLst/>
                        </a:rPr>
                        <a:t> </a:t>
                      </a:r>
                      <a:endParaRPr lang="en-US" sz="1100">
                        <a:effectLst/>
                        <a:latin typeface="Calibri"/>
                        <a:ea typeface="Calibri"/>
                        <a:cs typeface="Mangal"/>
                      </a:endParaRPr>
                    </a:p>
                  </a:txBody>
                  <a:tcPr marL="68580" marR="68580" marT="0" marB="0"/>
                </a:tc>
                <a:tc gridSpan="3">
                  <a:txBody>
                    <a:bodyPr/>
                    <a:lstStyle/>
                    <a:p>
                      <a:pPr marL="0" marR="0" algn="ctr">
                        <a:lnSpc>
                          <a:spcPct val="107000"/>
                        </a:lnSpc>
                        <a:spcBef>
                          <a:spcPts val="0"/>
                        </a:spcBef>
                        <a:spcAft>
                          <a:spcPts val="0"/>
                        </a:spcAft>
                      </a:pPr>
                      <a:r>
                        <a:rPr lang="en-IN" sz="1100" dirty="0">
                          <a:effectLst/>
                        </a:rPr>
                        <a:t>PT2</a:t>
                      </a:r>
                      <a:endParaRPr lang="en-US" sz="1100" dirty="0">
                        <a:effectLst/>
                        <a:latin typeface="Calibri"/>
                        <a:ea typeface="Calibri"/>
                        <a:cs typeface="Mangal"/>
                      </a:endParaRPr>
                    </a:p>
                  </a:txBody>
                  <a:tcPr marL="68580" marR="68580" marT="0" marB="0"/>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IN" sz="1100">
                          <a:effectLst/>
                        </a:rPr>
                        <a:t> </a:t>
                      </a:r>
                      <a:endParaRPr lang="en-US" sz="1100">
                        <a:effectLst/>
                        <a:latin typeface="Calibri"/>
                        <a:ea typeface="Calibri"/>
                        <a:cs typeface="Mangal"/>
                      </a:endParaRPr>
                    </a:p>
                  </a:txBody>
                  <a:tcPr marL="68580" marR="68580" marT="0" marB="0"/>
                </a:tc>
                <a:extLst>
                  <a:ext uri="{0D108BD9-81ED-4DB2-BD59-A6C34878D82A}">
                    <a16:rowId xmlns:a16="http://schemas.microsoft.com/office/drawing/2014/main" val="10002"/>
                  </a:ext>
                </a:extLst>
              </a:tr>
              <a:tr h="265433">
                <a:tc>
                  <a:txBody>
                    <a:bodyPr/>
                    <a:lstStyle/>
                    <a:p>
                      <a:pPr marL="0" marR="0">
                        <a:lnSpc>
                          <a:spcPct val="107000"/>
                        </a:lnSpc>
                        <a:spcBef>
                          <a:spcPts val="0"/>
                        </a:spcBef>
                        <a:spcAft>
                          <a:spcPts val="0"/>
                        </a:spcAft>
                      </a:pPr>
                      <a:r>
                        <a:rPr lang="en-IN" sz="1100">
                          <a:effectLst/>
                        </a:rPr>
                        <a:t>Assessment </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PP</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NB</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SEA1</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dirty="0">
                          <a:effectLst/>
                        </a:rPr>
                        <a:t>PP</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PP</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NB</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SEA2</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PP</a:t>
                      </a:r>
                      <a:endParaRPr lang="en-US" sz="1100">
                        <a:effectLst/>
                        <a:latin typeface="Calibri"/>
                        <a:ea typeface="Calibri"/>
                        <a:cs typeface="Mangal"/>
                      </a:endParaRPr>
                    </a:p>
                  </a:txBody>
                  <a:tcPr marL="68580" marR="68580" marT="0" marB="0"/>
                </a:tc>
                <a:extLst>
                  <a:ext uri="{0D108BD9-81ED-4DB2-BD59-A6C34878D82A}">
                    <a16:rowId xmlns:a16="http://schemas.microsoft.com/office/drawing/2014/main" val="10003"/>
                  </a:ext>
                </a:extLst>
              </a:tr>
              <a:tr h="265433">
                <a:tc>
                  <a:txBody>
                    <a:bodyPr/>
                    <a:lstStyle/>
                    <a:p>
                      <a:pPr marL="0" marR="0">
                        <a:lnSpc>
                          <a:spcPct val="107000"/>
                        </a:lnSpc>
                        <a:spcBef>
                          <a:spcPts val="0"/>
                        </a:spcBef>
                        <a:spcAft>
                          <a:spcPts val="0"/>
                        </a:spcAft>
                      </a:pPr>
                      <a:r>
                        <a:rPr lang="en-IN" sz="1100">
                          <a:effectLst/>
                        </a:rPr>
                        <a:t>Max Marks </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dirty="0">
                          <a:effectLst/>
                        </a:rPr>
                        <a:t>20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dirty="0">
                          <a:effectLst/>
                        </a:rPr>
                        <a:t>10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20</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50</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dirty="0">
                          <a:effectLst/>
                        </a:rPr>
                        <a:t>20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10</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20</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50</a:t>
                      </a:r>
                      <a:endParaRPr lang="en-US" sz="1100">
                        <a:effectLst/>
                        <a:latin typeface="Calibri"/>
                        <a:ea typeface="Calibri"/>
                        <a:cs typeface="Mangal"/>
                      </a:endParaRPr>
                    </a:p>
                  </a:txBody>
                  <a:tcPr marL="68580" marR="68580" marT="0" marB="0"/>
                </a:tc>
                <a:extLst>
                  <a:ext uri="{0D108BD9-81ED-4DB2-BD59-A6C34878D82A}">
                    <a16:rowId xmlns:a16="http://schemas.microsoft.com/office/drawing/2014/main" val="10004"/>
                  </a:ext>
                </a:extLst>
              </a:tr>
              <a:tr h="265433">
                <a:tc>
                  <a:txBody>
                    <a:bodyPr/>
                    <a:lstStyle/>
                    <a:p>
                      <a:pPr marL="0" marR="0">
                        <a:lnSpc>
                          <a:spcPct val="107000"/>
                        </a:lnSpc>
                        <a:spcBef>
                          <a:spcPts val="0"/>
                        </a:spcBef>
                        <a:spcAft>
                          <a:spcPts val="0"/>
                        </a:spcAft>
                      </a:pPr>
                      <a:r>
                        <a:rPr lang="en-IN" sz="1100">
                          <a:effectLst/>
                        </a:rPr>
                        <a:t>Scale to </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dirty="0">
                          <a:effectLst/>
                        </a:rPr>
                        <a:t>20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10</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20</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50</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dirty="0">
                          <a:effectLst/>
                        </a:rPr>
                        <a:t>20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10</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20</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100">
                          <a:effectLst/>
                        </a:rPr>
                        <a:t>50</a:t>
                      </a:r>
                      <a:endParaRPr lang="en-US" sz="1100">
                        <a:effectLst/>
                        <a:latin typeface="Calibri"/>
                        <a:ea typeface="Calibri"/>
                        <a:cs typeface="Mangal"/>
                      </a:endParaRPr>
                    </a:p>
                  </a:txBody>
                  <a:tcPr marL="68580" marR="68580" marT="0" marB="0"/>
                </a:tc>
                <a:extLst>
                  <a:ext uri="{0D108BD9-81ED-4DB2-BD59-A6C34878D82A}">
                    <a16:rowId xmlns:a16="http://schemas.microsoft.com/office/drawing/2014/main" val="10005"/>
                  </a:ext>
                </a:extLst>
              </a:tr>
              <a:tr h="337824">
                <a:tc>
                  <a:txBody>
                    <a:bodyPr/>
                    <a:lstStyle/>
                    <a:p>
                      <a:pPr marL="0" marR="0">
                        <a:lnSpc>
                          <a:spcPct val="107000"/>
                        </a:lnSpc>
                        <a:spcBef>
                          <a:spcPts val="0"/>
                        </a:spcBef>
                        <a:spcAft>
                          <a:spcPts val="0"/>
                        </a:spcAft>
                      </a:pPr>
                      <a:r>
                        <a:rPr lang="en-IN" sz="1100">
                          <a:effectLst/>
                        </a:rPr>
                        <a:t> </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400">
                          <a:effectLst/>
                        </a:rPr>
                        <a:t>20</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400" dirty="0">
                          <a:effectLst/>
                        </a:rPr>
                        <a:t>10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400" dirty="0">
                          <a:effectLst/>
                        </a:rPr>
                        <a:t>20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400" dirty="0">
                          <a:effectLst/>
                        </a:rPr>
                        <a:t>50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400" dirty="0">
                          <a:effectLst/>
                        </a:rPr>
                        <a:t>20</a:t>
                      </a:r>
                      <a:endParaRPr lang="en-US" sz="1100" dirty="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400">
                          <a:effectLst/>
                        </a:rPr>
                        <a:t>10</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400">
                          <a:effectLst/>
                        </a:rPr>
                        <a:t>20</a:t>
                      </a:r>
                      <a:endParaRPr lang="en-US" sz="1100">
                        <a:effectLst/>
                        <a:latin typeface="Calibri"/>
                        <a:ea typeface="Calibri"/>
                        <a:cs typeface="Mangal"/>
                      </a:endParaRPr>
                    </a:p>
                  </a:txBody>
                  <a:tcPr marL="68580" marR="68580" marT="0" marB="0"/>
                </a:tc>
                <a:tc>
                  <a:txBody>
                    <a:bodyPr/>
                    <a:lstStyle/>
                    <a:p>
                      <a:pPr marL="0" marR="0" algn="ctr">
                        <a:lnSpc>
                          <a:spcPct val="107000"/>
                        </a:lnSpc>
                        <a:spcBef>
                          <a:spcPts val="0"/>
                        </a:spcBef>
                        <a:spcAft>
                          <a:spcPts val="0"/>
                        </a:spcAft>
                      </a:pPr>
                      <a:r>
                        <a:rPr lang="en-IN" sz="1400" dirty="0">
                          <a:effectLst/>
                        </a:rPr>
                        <a:t>50</a:t>
                      </a:r>
                      <a:endParaRPr lang="en-US" sz="1100" dirty="0">
                        <a:effectLst/>
                        <a:latin typeface="Calibri"/>
                        <a:ea typeface="Calibri"/>
                        <a:cs typeface="Mangal"/>
                      </a:endParaRPr>
                    </a:p>
                  </a:txBody>
                  <a:tcPr marL="68580" marR="68580" marT="0" marB="0"/>
                </a:tc>
                <a:extLst>
                  <a:ext uri="{0D108BD9-81ED-4DB2-BD59-A6C34878D82A}">
                    <a16:rowId xmlns:a16="http://schemas.microsoft.com/office/drawing/2014/main" val="10006"/>
                  </a:ext>
                </a:extLst>
              </a:tr>
            </a:tbl>
          </a:graphicData>
        </a:graphic>
      </p:graphicFrame>
      <p:pic>
        <p:nvPicPr>
          <p:cNvPr id="6" name="Picture 2" descr="Z:\SCHOOL LOGOS\New logo\Combine with New IDS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55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66" y="0"/>
            <a:ext cx="9149366"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82297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3193"/>
            <a:ext cx="9144000" cy="6606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53675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6481" y="990600"/>
            <a:ext cx="8196346" cy="4708981"/>
          </a:xfrm>
          <a:prstGeom prst="rect">
            <a:avLst/>
          </a:prstGeom>
          <a:noFill/>
        </p:spPr>
        <p:txBody>
          <a:bodyPr wrap="none" lIns="91440" tIns="45720" rIns="91440" bIns="45720">
            <a:spAutoFit/>
          </a:bodyPr>
          <a:lstStyle/>
          <a:p>
            <a:pPr algn="ctr"/>
            <a:r>
              <a:rPr lang="en-US" sz="6000" b="1" dirty="0">
                <a:ln w="0"/>
                <a:solidFill>
                  <a:srgbClr val="0033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SCIENCE</a:t>
            </a:r>
            <a:r>
              <a:rPr lang="en-US" sz="6000" b="1" cap="none" spc="0" dirty="0">
                <a:ln w="0"/>
                <a:solidFill>
                  <a:srgbClr val="0033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OLYMPIAD </a:t>
            </a:r>
          </a:p>
          <a:p>
            <a:pPr algn="ctr"/>
            <a:endParaRPr lang="en-US" sz="6000" b="1" cap="none" spc="0" dirty="0">
              <a:ln w="0"/>
              <a:solidFill>
                <a:srgbClr val="0033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r>
              <a:rPr lang="en-US" sz="6000" b="1" cap="none" spc="0" dirty="0">
                <a:ln w="0"/>
                <a:solidFill>
                  <a:srgbClr val="0033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FOUNDATION </a:t>
            </a:r>
          </a:p>
          <a:p>
            <a:pPr algn="ctr"/>
            <a:endParaRPr lang="en-US" sz="6000" b="1" cap="none" spc="0" dirty="0">
              <a:ln w="0"/>
              <a:solidFill>
                <a:srgbClr val="0033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r>
              <a:rPr lang="en-US" sz="6000" b="1" cap="none" spc="0" dirty="0">
                <a:ln w="0"/>
                <a:solidFill>
                  <a:srgbClr val="0033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2023-24</a:t>
            </a:r>
          </a:p>
        </p:txBody>
      </p:sp>
    </p:spTree>
    <p:extLst>
      <p:ext uri="{BB962C8B-B14F-4D97-AF65-F5344CB8AC3E}">
        <p14:creationId xmlns:p14="http://schemas.microsoft.com/office/powerpoint/2010/main" val="308083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8893" y="150436"/>
            <a:ext cx="7263783"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Parent’s Consent Letter</a:t>
            </a:r>
          </a:p>
        </p:txBody>
      </p:sp>
      <p:pic>
        <p:nvPicPr>
          <p:cNvPr id="1026" name="Picture 2" descr="C:\Users\english\Downloads\con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93" t="13680" r="18831" b="37662"/>
          <a:stretch/>
        </p:blipFill>
        <p:spPr bwMode="auto">
          <a:xfrm>
            <a:off x="381001" y="1073766"/>
            <a:ext cx="8534400" cy="5555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003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89844C85-A125-4DD5-A3EE-F326E03836F9}"/>
              </a:ext>
            </a:extLst>
          </p:cNvPr>
          <p:cNvSpPr txBox="1"/>
          <p:nvPr/>
        </p:nvSpPr>
        <p:spPr>
          <a:xfrm>
            <a:off x="0" y="6629400"/>
            <a:ext cx="9144000" cy="21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7239" rIns="0" bIns="0"/>
          <a:lstStyle/>
          <a:p>
            <a:pPr marL="12700" algn="ctr" fontAlgn="auto">
              <a:lnSpc>
                <a:spcPts val="1140"/>
              </a:lnSpc>
              <a:spcBef>
                <a:spcPts val="0"/>
              </a:spcBef>
              <a:spcAft>
                <a:spcPts val="0"/>
              </a:spcAft>
              <a:defRPr/>
            </a:pPr>
            <a:r>
              <a:rPr sz="1050" b="1" spc="13" dirty="0">
                <a:solidFill>
                  <a:schemeClr val="tx1"/>
                </a:solidFill>
                <a:latin typeface="Times New Roman"/>
                <a:cs typeface="Times New Roman"/>
              </a:rPr>
              <a:t>© </a:t>
            </a:r>
            <a:r>
              <a:rPr lang="en-US" sz="1050" b="1" spc="13" dirty="0">
                <a:solidFill>
                  <a:schemeClr val="tx1"/>
                </a:solidFill>
                <a:latin typeface="Times New Roman"/>
                <a:cs typeface="Times New Roman"/>
              </a:rPr>
              <a:t>Jindal Mount Litera Zee School, Sukeli</a:t>
            </a:r>
            <a:r>
              <a:rPr sz="1050" b="1" spc="13" dirty="0">
                <a:solidFill>
                  <a:schemeClr val="tx1"/>
                </a:solidFill>
                <a:latin typeface="Times New Roman"/>
                <a:cs typeface="Times New Roman"/>
              </a:rPr>
              <a:t>.</a:t>
            </a:r>
            <a:endParaRPr sz="1050" dirty="0">
              <a:solidFill>
                <a:schemeClr val="tx1"/>
              </a:solidFill>
              <a:latin typeface="Times New Roman"/>
              <a:cs typeface="Times New Roman"/>
            </a:endParaRPr>
          </a:p>
        </p:txBody>
      </p:sp>
      <p:sp>
        <p:nvSpPr>
          <p:cNvPr id="2" name="Vertical Scroll 1">
            <a:extLst>
              <a:ext uri="{FF2B5EF4-FFF2-40B4-BE49-F238E27FC236}">
                <a16:creationId xmlns:a16="http://schemas.microsoft.com/office/drawing/2014/main" id="{1CE89AA1-0B78-4151-9126-2F147BD4A238}"/>
              </a:ext>
            </a:extLst>
          </p:cNvPr>
          <p:cNvSpPr/>
          <p:nvPr/>
        </p:nvSpPr>
        <p:spPr>
          <a:xfrm>
            <a:off x="914401" y="1324598"/>
            <a:ext cx="7315200" cy="4114800"/>
          </a:xfrm>
          <a:prstGeom prst="verticalScroll">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US" sz="3000" b="1" cap="all" dirty="0">
                <a:ln w="0"/>
                <a:solidFill>
                  <a:schemeClr val="tx1"/>
                </a:solidFill>
                <a:effectLst>
                  <a:reflection blurRad="12700" stA="50000" endPos="50000" dist="5000" dir="5400000" sy="-100000" rotWithShape="0"/>
                </a:effectLst>
                <a:latin typeface="Microsoft New Tai Lue" panose="020B0502040204020203" pitchFamily="34" charset="0"/>
                <a:cs typeface="Microsoft New Tai Lue" panose="020B0502040204020203" pitchFamily="34" charset="0"/>
              </a:rPr>
              <a:t>Let’s </a:t>
            </a:r>
          </a:p>
          <a:p>
            <a:pPr algn="ctr" fontAlgn="auto">
              <a:spcBef>
                <a:spcPts val="0"/>
              </a:spcBef>
              <a:spcAft>
                <a:spcPts val="0"/>
              </a:spcAft>
              <a:defRPr/>
            </a:pPr>
            <a:r>
              <a:rPr lang="en-US" sz="3000" b="1" cap="all" dirty="0">
                <a:ln w="0"/>
                <a:solidFill>
                  <a:schemeClr val="tx1"/>
                </a:solidFill>
                <a:effectLst>
                  <a:reflection blurRad="12700" stA="50000" endPos="50000" dist="5000" dir="5400000" sy="-100000" rotWithShape="0"/>
                </a:effectLst>
                <a:latin typeface="Microsoft New Tai Lue" panose="020B0502040204020203" pitchFamily="34" charset="0"/>
                <a:cs typeface="Microsoft New Tai Lue" panose="020B0502040204020203" pitchFamily="34" charset="0"/>
              </a:rPr>
              <a:t>Introduce  you to                          </a:t>
            </a:r>
          </a:p>
          <a:p>
            <a:pPr algn="ctr" fontAlgn="auto">
              <a:spcBef>
                <a:spcPts val="0"/>
              </a:spcBef>
              <a:spcAft>
                <a:spcPts val="0"/>
              </a:spcAft>
              <a:defRPr/>
            </a:pPr>
            <a:r>
              <a:rPr lang="en-US" sz="3000" b="1" cap="all">
                <a:ln w="0"/>
                <a:solidFill>
                  <a:schemeClr val="tx1"/>
                </a:solidFill>
                <a:effectLst>
                  <a:reflection blurRad="12700" stA="50000" endPos="50000" dist="5000" dir="5400000" sy="-100000" rotWithShape="0"/>
                </a:effectLst>
                <a:latin typeface="Microsoft New Tai Lue" panose="020B0502040204020203" pitchFamily="34" charset="0"/>
                <a:cs typeface="Microsoft New Tai Lue" panose="020B0502040204020203" pitchFamily="34" charset="0"/>
              </a:rPr>
              <a:t>The </a:t>
            </a:r>
          </a:p>
          <a:p>
            <a:pPr algn="ctr" fontAlgn="auto">
              <a:spcBef>
                <a:spcPts val="0"/>
              </a:spcBef>
              <a:spcAft>
                <a:spcPts val="0"/>
              </a:spcAft>
              <a:defRPr/>
            </a:pPr>
            <a:endParaRPr lang="en-US" sz="3000" b="1" cap="all" dirty="0">
              <a:ln w="0"/>
              <a:solidFill>
                <a:schemeClr val="tx1"/>
              </a:solidFill>
              <a:effectLst>
                <a:reflection blurRad="12700" stA="50000" endPos="50000" dist="5000" dir="5400000" sy="-100000" rotWithShape="0"/>
              </a:effectLst>
              <a:latin typeface="Microsoft New Tai Lue" panose="020B0502040204020203" pitchFamily="34" charset="0"/>
              <a:cs typeface="Microsoft New Tai Lue" panose="020B0502040204020203" pitchFamily="34" charset="0"/>
            </a:endParaRPr>
          </a:p>
          <a:p>
            <a:pPr algn="ctr" fontAlgn="auto">
              <a:spcBef>
                <a:spcPts val="0"/>
              </a:spcBef>
              <a:spcAft>
                <a:spcPts val="0"/>
              </a:spcAft>
              <a:defRPr/>
            </a:pPr>
            <a:r>
              <a:rPr lang="en-US" sz="3000" b="1" cap="all" dirty="0">
                <a:ln w="0"/>
                <a:solidFill>
                  <a:schemeClr val="tx1"/>
                </a:solidFill>
                <a:effectLst>
                  <a:reflection blurRad="12700" stA="50000" endPos="50000" dist="5000" dir="5400000" sy="-100000" rotWithShape="0"/>
                </a:effectLst>
                <a:latin typeface="Microsoft New Tai Lue" panose="020B0502040204020203" pitchFamily="34" charset="0"/>
                <a:cs typeface="Microsoft New Tai Lue" panose="020B0502040204020203" pitchFamily="34" charset="0"/>
              </a:rPr>
              <a:t>Management</a:t>
            </a:r>
          </a:p>
          <a:p>
            <a:pPr algn="ctr" fontAlgn="auto">
              <a:spcBef>
                <a:spcPts val="0"/>
              </a:spcBef>
              <a:spcAft>
                <a:spcPts val="0"/>
              </a:spcAft>
              <a:defRPr/>
            </a:pPr>
            <a:r>
              <a:rPr lang="en-US" sz="3000" b="1" cap="all" dirty="0">
                <a:ln w="0"/>
                <a:solidFill>
                  <a:schemeClr val="tx1"/>
                </a:solidFill>
                <a:effectLst>
                  <a:reflection blurRad="12700" stA="50000" endPos="50000" dist="5000" dir="5400000" sy="-100000" rotWithShape="0"/>
                </a:effectLst>
                <a:latin typeface="Microsoft New Tai Lue" panose="020B0502040204020203" pitchFamily="34" charset="0"/>
                <a:cs typeface="Microsoft New Tai Lue" panose="020B0502040204020203" pitchFamily="34" charset="0"/>
              </a:rPr>
              <a:t> Committee</a:t>
            </a:r>
          </a:p>
        </p:txBody>
      </p:sp>
      <p:pic>
        <p:nvPicPr>
          <p:cNvPr id="5" name="Picture 2" descr="Z:\SCHOOL LOGOS\New logo\Combine with New IDS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689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1000"/>
                                        <p:tgtEl>
                                          <p:spTgt spid="2">
                                            <p:txEl>
                                              <p:pRg st="4" end="4"/>
                                            </p:txEl>
                                          </p:spTgt>
                                        </p:tgtEl>
                                      </p:cBhvr>
                                    </p:animEffect>
                                    <p:anim calcmode="lin" valueType="num">
                                      <p:cBhvr>
                                        <p:cTn id="2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1000"/>
                                        <p:tgtEl>
                                          <p:spTgt spid="2">
                                            <p:txEl>
                                              <p:pRg st="5" end="5"/>
                                            </p:txEl>
                                          </p:spTgt>
                                        </p:tgtEl>
                                      </p:cBhvr>
                                    </p:animEffect>
                                    <p:anim calcmode="lin" valueType="num">
                                      <p:cBhvr>
                                        <p:cTn id="3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391680" y="152400"/>
            <a:ext cx="8533957" cy="613559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472026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095" y="274163"/>
            <a:ext cx="8602248" cy="630405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948793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4867" y="66292"/>
            <a:ext cx="5795327" cy="998350"/>
          </a:xfrm>
          <a:prstGeom prst="rect">
            <a:avLst/>
          </a:prstGeom>
        </p:spPr>
        <p:txBody>
          <a:bodyPr vert="horz" wrap="square" lIns="0" tIns="13335" rIns="0" bIns="0" rtlCol="0">
            <a:spAutoFit/>
          </a:bodyPr>
          <a:lstStyle/>
          <a:p>
            <a:pPr marL="12700">
              <a:lnSpc>
                <a:spcPct val="100000"/>
              </a:lnSpc>
              <a:spcBef>
                <a:spcPts val="105"/>
              </a:spcBef>
              <a:tabLst>
                <a:tab pos="1682750" algn="l"/>
                <a:tab pos="3126740" algn="l"/>
              </a:tabLst>
            </a:pPr>
            <a:br>
              <a:rPr lang="en-US" sz="3200" spc="-5" dirty="0">
                <a:solidFill>
                  <a:srgbClr val="000000"/>
                </a:solidFill>
              </a:rPr>
            </a:br>
            <a:r>
              <a:rPr sz="3200" spc="-5" dirty="0">
                <a:solidFill>
                  <a:srgbClr val="000000"/>
                </a:solidFill>
              </a:rPr>
              <a:t>Subjects</a:t>
            </a:r>
            <a:r>
              <a:rPr lang="en-US" sz="3200" spc="-5" dirty="0">
                <a:solidFill>
                  <a:srgbClr val="000000"/>
                </a:solidFill>
              </a:rPr>
              <a:t> </a:t>
            </a:r>
            <a:r>
              <a:rPr sz="3200" spc="-5" dirty="0">
                <a:solidFill>
                  <a:srgbClr val="000000"/>
                </a:solidFill>
              </a:rPr>
              <a:t>offered	in</a:t>
            </a:r>
            <a:r>
              <a:rPr sz="3200" spc="-70" dirty="0">
                <a:solidFill>
                  <a:srgbClr val="000000"/>
                </a:solidFill>
              </a:rPr>
              <a:t> </a:t>
            </a:r>
            <a:r>
              <a:rPr sz="3200" spc="-5" dirty="0">
                <a:solidFill>
                  <a:srgbClr val="000000"/>
                </a:solidFill>
              </a:rPr>
              <a:t>classes</a:t>
            </a:r>
            <a:endParaRPr sz="3200" dirty="0"/>
          </a:p>
        </p:txBody>
      </p:sp>
      <p:sp>
        <p:nvSpPr>
          <p:cNvPr id="3" name="object 3"/>
          <p:cNvSpPr txBox="1"/>
          <p:nvPr/>
        </p:nvSpPr>
        <p:spPr>
          <a:xfrm>
            <a:off x="535940" y="6426834"/>
            <a:ext cx="61785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88888"/>
                </a:solidFill>
                <a:latin typeface="Arial" panose="020B0604020202020204"/>
                <a:cs typeface="Arial" panose="020B0604020202020204"/>
              </a:rPr>
              <a:t>6</a:t>
            </a:r>
            <a:r>
              <a:rPr sz="1200" dirty="0">
                <a:solidFill>
                  <a:srgbClr val="888888"/>
                </a:solidFill>
                <a:latin typeface="Arial" panose="020B0604020202020204"/>
                <a:cs typeface="Arial" panose="020B0604020202020204"/>
              </a:rPr>
              <a:t>/</a:t>
            </a:r>
            <a:r>
              <a:rPr sz="1200" spc="-5" dirty="0">
                <a:solidFill>
                  <a:srgbClr val="888888"/>
                </a:solidFill>
                <a:latin typeface="Arial" panose="020B0604020202020204"/>
                <a:cs typeface="Arial" panose="020B0604020202020204"/>
              </a:rPr>
              <a:t>9</a:t>
            </a:r>
            <a:r>
              <a:rPr sz="1200" dirty="0">
                <a:solidFill>
                  <a:srgbClr val="888888"/>
                </a:solidFill>
                <a:latin typeface="Arial" panose="020B0604020202020204"/>
                <a:cs typeface="Arial" panose="020B0604020202020204"/>
              </a:rPr>
              <a:t>/</a:t>
            </a:r>
            <a:r>
              <a:rPr sz="1200" spc="-5" dirty="0">
                <a:solidFill>
                  <a:srgbClr val="888888"/>
                </a:solidFill>
                <a:latin typeface="Arial" panose="020B0604020202020204"/>
                <a:cs typeface="Arial" panose="020B0604020202020204"/>
              </a:rPr>
              <a:t>202</a:t>
            </a:r>
            <a:r>
              <a:rPr sz="1200" dirty="0">
                <a:solidFill>
                  <a:srgbClr val="888888"/>
                </a:solidFill>
                <a:latin typeface="Arial" panose="020B0604020202020204"/>
                <a:cs typeface="Arial" panose="020B0604020202020204"/>
              </a:rPr>
              <a:t>0</a:t>
            </a:r>
            <a:endParaRPr sz="1200" dirty="0">
              <a:latin typeface="Arial" panose="020B0604020202020204"/>
              <a:cs typeface="Arial" panose="020B0604020202020204"/>
            </a:endParaRPr>
          </a:p>
        </p:txBody>
      </p:sp>
      <p:sp>
        <p:nvSpPr>
          <p:cNvPr id="6" name="object 6"/>
          <p:cNvSpPr/>
          <p:nvPr/>
        </p:nvSpPr>
        <p:spPr>
          <a:xfrm>
            <a:off x="237997" y="1873885"/>
            <a:ext cx="6318250" cy="3517900"/>
          </a:xfrm>
          <a:custGeom>
            <a:avLst/>
            <a:gdLst/>
            <a:ahLst/>
            <a:cxnLst/>
            <a:rect l="l" t="t" r="r" b="b"/>
            <a:pathLst>
              <a:path w="6318250" h="3517900">
                <a:moveTo>
                  <a:pt x="6313487" y="3517900"/>
                </a:moveTo>
                <a:lnTo>
                  <a:pt x="4762" y="3517900"/>
                </a:lnTo>
                <a:lnTo>
                  <a:pt x="3289" y="3517671"/>
                </a:lnTo>
                <a:lnTo>
                  <a:pt x="1968" y="3516985"/>
                </a:lnTo>
                <a:lnTo>
                  <a:pt x="914" y="3515931"/>
                </a:lnTo>
                <a:lnTo>
                  <a:pt x="228" y="3514610"/>
                </a:lnTo>
                <a:lnTo>
                  <a:pt x="0" y="3513137"/>
                </a:lnTo>
                <a:lnTo>
                  <a:pt x="0" y="4762"/>
                </a:lnTo>
                <a:lnTo>
                  <a:pt x="4762" y="0"/>
                </a:lnTo>
                <a:lnTo>
                  <a:pt x="6313487" y="0"/>
                </a:lnTo>
                <a:lnTo>
                  <a:pt x="6318250" y="4762"/>
                </a:lnTo>
                <a:lnTo>
                  <a:pt x="9525" y="4762"/>
                </a:lnTo>
                <a:lnTo>
                  <a:pt x="4762" y="9525"/>
                </a:lnTo>
                <a:lnTo>
                  <a:pt x="9525" y="9525"/>
                </a:lnTo>
                <a:lnTo>
                  <a:pt x="9525" y="3508375"/>
                </a:lnTo>
                <a:lnTo>
                  <a:pt x="4762" y="3508375"/>
                </a:lnTo>
                <a:lnTo>
                  <a:pt x="9525" y="3513137"/>
                </a:lnTo>
                <a:lnTo>
                  <a:pt x="6318250" y="3513137"/>
                </a:lnTo>
                <a:lnTo>
                  <a:pt x="6318021" y="3514610"/>
                </a:lnTo>
                <a:lnTo>
                  <a:pt x="6317335" y="3515931"/>
                </a:lnTo>
                <a:lnTo>
                  <a:pt x="6316281" y="3516985"/>
                </a:lnTo>
                <a:lnTo>
                  <a:pt x="6314960" y="3517671"/>
                </a:lnTo>
                <a:lnTo>
                  <a:pt x="6313487" y="3517900"/>
                </a:lnTo>
                <a:close/>
              </a:path>
              <a:path w="6318250" h="3517900">
                <a:moveTo>
                  <a:pt x="9525" y="9525"/>
                </a:moveTo>
                <a:lnTo>
                  <a:pt x="4762" y="9525"/>
                </a:lnTo>
                <a:lnTo>
                  <a:pt x="9525" y="4762"/>
                </a:lnTo>
                <a:lnTo>
                  <a:pt x="9525" y="9525"/>
                </a:lnTo>
                <a:close/>
              </a:path>
              <a:path w="6318250" h="3517900">
                <a:moveTo>
                  <a:pt x="6308725" y="9525"/>
                </a:moveTo>
                <a:lnTo>
                  <a:pt x="9525" y="9525"/>
                </a:lnTo>
                <a:lnTo>
                  <a:pt x="9525" y="4762"/>
                </a:lnTo>
                <a:lnTo>
                  <a:pt x="6308725" y="4762"/>
                </a:lnTo>
                <a:lnTo>
                  <a:pt x="6308725" y="9525"/>
                </a:lnTo>
                <a:close/>
              </a:path>
              <a:path w="6318250" h="3517900">
                <a:moveTo>
                  <a:pt x="6308725" y="3513137"/>
                </a:moveTo>
                <a:lnTo>
                  <a:pt x="6308725" y="4762"/>
                </a:lnTo>
                <a:lnTo>
                  <a:pt x="6313487" y="9525"/>
                </a:lnTo>
                <a:lnTo>
                  <a:pt x="6318250" y="9525"/>
                </a:lnTo>
                <a:lnTo>
                  <a:pt x="6318250" y="3508375"/>
                </a:lnTo>
                <a:lnTo>
                  <a:pt x="6313487" y="3508375"/>
                </a:lnTo>
                <a:lnTo>
                  <a:pt x="6308725" y="3513137"/>
                </a:lnTo>
                <a:close/>
              </a:path>
              <a:path w="6318250" h="3517900">
                <a:moveTo>
                  <a:pt x="6318250" y="9525"/>
                </a:moveTo>
                <a:lnTo>
                  <a:pt x="6313487" y="9525"/>
                </a:lnTo>
                <a:lnTo>
                  <a:pt x="6308725" y="4762"/>
                </a:lnTo>
                <a:lnTo>
                  <a:pt x="6318250" y="4762"/>
                </a:lnTo>
                <a:lnTo>
                  <a:pt x="6318250" y="9525"/>
                </a:lnTo>
                <a:close/>
              </a:path>
              <a:path w="6318250" h="3517900">
                <a:moveTo>
                  <a:pt x="9525" y="3513137"/>
                </a:moveTo>
                <a:lnTo>
                  <a:pt x="4762" y="3508375"/>
                </a:lnTo>
                <a:lnTo>
                  <a:pt x="9525" y="3508375"/>
                </a:lnTo>
                <a:lnTo>
                  <a:pt x="9525" y="3513137"/>
                </a:lnTo>
                <a:close/>
              </a:path>
              <a:path w="6318250" h="3517900">
                <a:moveTo>
                  <a:pt x="6308725" y="3513137"/>
                </a:moveTo>
                <a:lnTo>
                  <a:pt x="9525" y="3513137"/>
                </a:lnTo>
                <a:lnTo>
                  <a:pt x="9525" y="3508375"/>
                </a:lnTo>
                <a:lnTo>
                  <a:pt x="6308725" y="3508375"/>
                </a:lnTo>
                <a:lnTo>
                  <a:pt x="6308725" y="3513137"/>
                </a:lnTo>
                <a:close/>
              </a:path>
              <a:path w="6318250" h="3517900">
                <a:moveTo>
                  <a:pt x="6318250" y="3513137"/>
                </a:moveTo>
                <a:lnTo>
                  <a:pt x="6308725" y="3513137"/>
                </a:lnTo>
                <a:lnTo>
                  <a:pt x="6313487" y="3508375"/>
                </a:lnTo>
                <a:lnTo>
                  <a:pt x="6318250" y="3508375"/>
                </a:lnTo>
                <a:lnTo>
                  <a:pt x="6318250" y="3513137"/>
                </a:lnTo>
                <a:close/>
              </a:path>
            </a:pathLst>
          </a:custGeom>
          <a:solidFill>
            <a:srgbClr val="1F487C"/>
          </a:solidFill>
        </p:spPr>
        <p:txBody>
          <a:bodyPr wrap="square" lIns="0" tIns="0" rIns="0" bIns="0" rtlCol="0"/>
          <a:lstStyle/>
          <a:p>
            <a:endParaRPr dirty="0"/>
          </a:p>
        </p:txBody>
      </p:sp>
      <p:sp>
        <p:nvSpPr>
          <p:cNvPr id="7" name="object 7"/>
          <p:cNvSpPr txBox="1"/>
          <p:nvPr/>
        </p:nvSpPr>
        <p:spPr>
          <a:xfrm>
            <a:off x="4283034" y="1882892"/>
            <a:ext cx="1812966" cy="684162"/>
          </a:xfrm>
          <a:prstGeom prst="rect">
            <a:avLst/>
          </a:prstGeom>
        </p:spPr>
        <p:txBody>
          <a:bodyPr vert="horz" wrap="square" lIns="0" tIns="42545" rIns="0" bIns="0" rtlCol="0">
            <a:spAutoFit/>
          </a:bodyPr>
          <a:lstStyle/>
          <a:p>
            <a:pPr marL="330200" indent="-254000">
              <a:lnSpc>
                <a:spcPct val="100000"/>
              </a:lnSpc>
              <a:spcBef>
                <a:spcPts val="335"/>
              </a:spcBef>
              <a:buAutoNum type="arabicPeriod" startAt="8"/>
              <a:tabLst>
                <a:tab pos="330200" algn="l"/>
              </a:tabLst>
            </a:pPr>
            <a:r>
              <a:rPr sz="2000" b="1" spc="-5" dirty="0">
                <a:latin typeface="Times New Roman" panose="02020603050405020304"/>
                <a:cs typeface="Times New Roman" panose="02020603050405020304"/>
              </a:rPr>
              <a:t>Library</a:t>
            </a:r>
            <a:endParaRPr sz="2000" dirty="0">
              <a:latin typeface="Times New Roman" panose="02020603050405020304"/>
              <a:cs typeface="Times New Roman" panose="02020603050405020304"/>
            </a:endParaRPr>
          </a:p>
          <a:p>
            <a:pPr marL="252095" indent="-239395">
              <a:lnSpc>
                <a:spcPct val="100000"/>
              </a:lnSpc>
              <a:spcBef>
                <a:spcPts val="240"/>
              </a:spcBef>
              <a:buAutoNum type="arabicPeriod" startAt="8"/>
              <a:tabLst>
                <a:tab pos="252095" algn="l"/>
              </a:tabLst>
            </a:pPr>
            <a:r>
              <a:rPr sz="2000" b="1" dirty="0">
                <a:latin typeface="Times New Roman" panose="02020603050405020304"/>
                <a:cs typeface="Times New Roman" panose="02020603050405020304"/>
              </a:rPr>
              <a:t>Art </a:t>
            </a:r>
            <a:r>
              <a:rPr sz="2000" b="1" spc="-5" dirty="0">
                <a:latin typeface="Times New Roman" panose="02020603050405020304"/>
                <a:cs typeface="Times New Roman" panose="02020603050405020304"/>
              </a:rPr>
              <a:t>and</a:t>
            </a:r>
            <a:r>
              <a:rPr sz="2000" b="1" spc="-95" dirty="0">
                <a:latin typeface="Times New Roman" panose="02020603050405020304"/>
                <a:cs typeface="Times New Roman" panose="02020603050405020304"/>
              </a:rPr>
              <a:t> </a:t>
            </a:r>
            <a:r>
              <a:rPr sz="2000" b="1" dirty="0">
                <a:latin typeface="Times New Roman" panose="02020603050405020304"/>
                <a:cs typeface="Times New Roman" panose="02020603050405020304"/>
              </a:rPr>
              <a:t>craft</a:t>
            </a:r>
            <a:endParaRPr sz="2000" dirty="0">
              <a:latin typeface="Times New Roman" panose="02020603050405020304"/>
              <a:cs typeface="Times New Roman" panose="02020603050405020304"/>
            </a:endParaRPr>
          </a:p>
        </p:txBody>
      </p:sp>
      <p:sp>
        <p:nvSpPr>
          <p:cNvPr id="8" name="object 8"/>
          <p:cNvSpPr txBox="1"/>
          <p:nvPr/>
        </p:nvSpPr>
        <p:spPr>
          <a:xfrm>
            <a:off x="237997" y="1421846"/>
            <a:ext cx="3904615" cy="2898229"/>
          </a:xfrm>
          <a:prstGeom prst="rect">
            <a:avLst/>
          </a:prstGeom>
        </p:spPr>
        <p:txBody>
          <a:bodyPr vert="horz" wrap="square" lIns="0" tIns="12700" rIns="0" bIns="0" rtlCol="0">
            <a:spAutoFit/>
          </a:bodyPr>
          <a:lstStyle/>
          <a:p>
            <a:pPr marL="12700">
              <a:lnSpc>
                <a:spcPts val="2145"/>
              </a:lnSpc>
              <a:spcBef>
                <a:spcPts val="100"/>
              </a:spcBef>
            </a:pPr>
            <a:r>
              <a:rPr sz="2000" b="1" u="sng" spc="-5" dirty="0">
                <a:uFill>
                  <a:solidFill>
                    <a:srgbClr val="000000"/>
                  </a:solidFill>
                </a:uFill>
                <a:latin typeface="Arial" panose="020B0604020202020204"/>
                <a:cs typeface="Arial" panose="020B0604020202020204"/>
              </a:rPr>
              <a:t>Subjects </a:t>
            </a:r>
            <a:r>
              <a:rPr sz="2000" b="1" u="sng" dirty="0">
                <a:uFill>
                  <a:solidFill>
                    <a:srgbClr val="000000"/>
                  </a:solidFill>
                </a:uFill>
                <a:latin typeface="Arial" panose="020B0604020202020204"/>
                <a:cs typeface="Arial" panose="020B0604020202020204"/>
              </a:rPr>
              <a:t>for </a:t>
            </a:r>
            <a:r>
              <a:rPr lang="en-US" sz="2000" b="1" u="sng" spc="-5" dirty="0">
                <a:uFill>
                  <a:solidFill>
                    <a:srgbClr val="000000"/>
                  </a:solidFill>
                </a:uFill>
                <a:latin typeface="Arial" panose="020B0604020202020204"/>
                <a:cs typeface="Arial" panose="020B0604020202020204"/>
              </a:rPr>
              <a:t>I</a:t>
            </a:r>
            <a:r>
              <a:rPr sz="2000" b="1" u="sng" spc="-5" dirty="0">
                <a:uFill>
                  <a:solidFill>
                    <a:srgbClr val="000000"/>
                  </a:solidFill>
                </a:uFill>
                <a:latin typeface="Arial" panose="020B0604020202020204"/>
                <a:cs typeface="Arial" panose="020B0604020202020204"/>
              </a:rPr>
              <a:t> </a:t>
            </a:r>
            <a:r>
              <a:rPr sz="2000" b="1" u="sng" dirty="0">
                <a:uFill>
                  <a:solidFill>
                    <a:srgbClr val="000000"/>
                  </a:solidFill>
                </a:uFill>
                <a:latin typeface="Arial" panose="020B0604020202020204"/>
                <a:cs typeface="Arial" panose="020B0604020202020204"/>
              </a:rPr>
              <a:t>to</a:t>
            </a:r>
            <a:r>
              <a:rPr sz="2000" b="1" u="sng" spc="-15" dirty="0">
                <a:uFill>
                  <a:solidFill>
                    <a:srgbClr val="000000"/>
                  </a:solidFill>
                </a:uFill>
                <a:latin typeface="Arial" panose="020B0604020202020204"/>
                <a:cs typeface="Arial" panose="020B0604020202020204"/>
              </a:rPr>
              <a:t> </a:t>
            </a:r>
            <a:r>
              <a:rPr sz="2000" b="1" u="sng" spc="-5" dirty="0">
                <a:uFill>
                  <a:solidFill>
                    <a:srgbClr val="000000"/>
                  </a:solidFill>
                </a:uFill>
                <a:latin typeface="Arial" panose="020B0604020202020204"/>
                <a:cs typeface="Arial" panose="020B0604020202020204"/>
              </a:rPr>
              <a:t>VIII</a:t>
            </a:r>
            <a:endParaRPr lang="en-US" sz="1800" b="1" u="sng" spc="-5" dirty="0">
              <a:uFill>
                <a:solidFill>
                  <a:srgbClr val="000000"/>
                </a:solidFill>
              </a:uFill>
              <a:latin typeface="Arial" panose="020B0604020202020204"/>
              <a:cs typeface="Arial" panose="020B0604020202020204"/>
            </a:endParaRPr>
          </a:p>
          <a:p>
            <a:pPr marL="12700">
              <a:lnSpc>
                <a:spcPts val="2145"/>
              </a:lnSpc>
              <a:spcBef>
                <a:spcPts val="100"/>
              </a:spcBef>
            </a:pPr>
            <a:endParaRPr sz="1800" dirty="0">
              <a:latin typeface="Arial" panose="020B0604020202020204"/>
              <a:cs typeface="Arial" panose="020B0604020202020204"/>
            </a:endParaRPr>
          </a:p>
          <a:p>
            <a:pPr marL="615950" indent="-254000">
              <a:lnSpc>
                <a:spcPts val="2385"/>
              </a:lnSpc>
              <a:buAutoNum type="arabicPeriod"/>
              <a:tabLst>
                <a:tab pos="615950" algn="l"/>
              </a:tabLst>
            </a:pPr>
            <a:r>
              <a:rPr sz="2000" b="1" spc="-5" dirty="0">
                <a:latin typeface="Times New Roman" panose="02020603050405020304"/>
                <a:cs typeface="Times New Roman" panose="02020603050405020304"/>
              </a:rPr>
              <a:t>English Language </a:t>
            </a:r>
            <a:r>
              <a:rPr sz="2000" b="1" dirty="0">
                <a:latin typeface="Times New Roman" panose="02020603050405020304"/>
                <a:cs typeface="Times New Roman" panose="02020603050405020304"/>
              </a:rPr>
              <a:t>/</a:t>
            </a:r>
            <a:r>
              <a:rPr sz="2000" b="1" spc="-25" dirty="0">
                <a:latin typeface="Times New Roman" panose="02020603050405020304"/>
                <a:cs typeface="Times New Roman" panose="02020603050405020304"/>
              </a:rPr>
              <a:t> </a:t>
            </a:r>
            <a:r>
              <a:rPr sz="2000" b="1" spc="-10" dirty="0">
                <a:latin typeface="Times New Roman" panose="02020603050405020304"/>
                <a:cs typeface="Times New Roman" panose="02020603050405020304"/>
              </a:rPr>
              <a:t>Literature</a:t>
            </a:r>
            <a:endParaRPr sz="2000" dirty="0">
              <a:latin typeface="Times New Roman" panose="02020603050405020304"/>
              <a:cs typeface="Times New Roman" panose="02020603050405020304"/>
            </a:endParaRPr>
          </a:p>
          <a:p>
            <a:pPr marL="647700" indent="-254000">
              <a:lnSpc>
                <a:spcPct val="100000"/>
              </a:lnSpc>
              <a:spcBef>
                <a:spcPts val="200"/>
              </a:spcBef>
              <a:buAutoNum type="arabicPeriod"/>
              <a:tabLst>
                <a:tab pos="647700" algn="l"/>
              </a:tabLst>
            </a:pPr>
            <a:r>
              <a:rPr sz="2000" b="1" spc="-5" dirty="0">
                <a:latin typeface="Times New Roman" panose="02020603050405020304"/>
                <a:cs typeface="Times New Roman" panose="02020603050405020304"/>
              </a:rPr>
              <a:t>Hindi</a:t>
            </a:r>
            <a:endParaRPr sz="2000" dirty="0">
              <a:latin typeface="Times New Roman" panose="02020603050405020304"/>
              <a:cs typeface="Times New Roman" panose="02020603050405020304"/>
            </a:endParaRPr>
          </a:p>
          <a:p>
            <a:pPr marL="647700" indent="-254000">
              <a:lnSpc>
                <a:spcPct val="100000"/>
              </a:lnSpc>
              <a:spcBef>
                <a:spcPts val="240"/>
              </a:spcBef>
              <a:buAutoNum type="arabicPeriod"/>
              <a:tabLst>
                <a:tab pos="647700" algn="l"/>
              </a:tabLst>
            </a:pPr>
            <a:r>
              <a:rPr sz="2000" b="1" spc="-5" dirty="0">
                <a:latin typeface="Times New Roman" panose="02020603050405020304"/>
                <a:cs typeface="Times New Roman" panose="02020603050405020304"/>
              </a:rPr>
              <a:t>Marathi(Third</a:t>
            </a:r>
            <a:r>
              <a:rPr sz="2000" b="1" spc="-20" dirty="0">
                <a:latin typeface="Times New Roman" panose="02020603050405020304"/>
                <a:cs typeface="Times New Roman" panose="02020603050405020304"/>
              </a:rPr>
              <a:t> </a:t>
            </a:r>
            <a:r>
              <a:rPr sz="2000" b="1" spc="-5" dirty="0">
                <a:latin typeface="Times New Roman" panose="02020603050405020304"/>
                <a:cs typeface="Times New Roman" panose="02020603050405020304"/>
              </a:rPr>
              <a:t>Language)</a:t>
            </a:r>
            <a:endParaRPr sz="2000" dirty="0">
              <a:latin typeface="Times New Roman" panose="02020603050405020304"/>
              <a:cs typeface="Times New Roman" panose="02020603050405020304"/>
            </a:endParaRPr>
          </a:p>
          <a:p>
            <a:pPr marL="647700" indent="-254000">
              <a:lnSpc>
                <a:spcPct val="100000"/>
              </a:lnSpc>
              <a:spcBef>
                <a:spcPts val="1040"/>
              </a:spcBef>
              <a:buAutoNum type="arabicPeriod"/>
              <a:tabLst>
                <a:tab pos="647700" algn="l"/>
              </a:tabLst>
            </a:pPr>
            <a:r>
              <a:rPr sz="2000" b="1" spc="-5" dirty="0">
                <a:latin typeface="Times New Roman" panose="02020603050405020304"/>
                <a:cs typeface="Times New Roman" panose="02020603050405020304"/>
              </a:rPr>
              <a:t>Mathematics</a:t>
            </a:r>
            <a:endParaRPr sz="2000" dirty="0">
              <a:latin typeface="Times New Roman" panose="02020603050405020304"/>
              <a:cs typeface="Times New Roman" panose="02020603050405020304"/>
            </a:endParaRPr>
          </a:p>
          <a:p>
            <a:pPr marL="647700" indent="-254000">
              <a:lnSpc>
                <a:spcPct val="100000"/>
              </a:lnSpc>
              <a:spcBef>
                <a:spcPts val="1200"/>
              </a:spcBef>
              <a:buAutoNum type="arabicPeriod"/>
              <a:tabLst>
                <a:tab pos="647700" algn="l"/>
              </a:tabLst>
            </a:pPr>
            <a:r>
              <a:rPr sz="2000" b="1" spc="-5" dirty="0">
                <a:latin typeface="Times New Roman" panose="02020603050405020304"/>
                <a:cs typeface="Times New Roman" panose="02020603050405020304"/>
              </a:rPr>
              <a:t>Science </a:t>
            </a:r>
            <a:r>
              <a:rPr sz="2000" b="1" dirty="0">
                <a:latin typeface="Times New Roman" panose="02020603050405020304"/>
                <a:cs typeface="Times New Roman" panose="02020603050405020304"/>
              </a:rPr>
              <a:t>/</a:t>
            </a:r>
            <a:r>
              <a:rPr sz="2000" b="1" spc="-5" dirty="0">
                <a:latin typeface="Times New Roman" panose="02020603050405020304"/>
                <a:cs typeface="Times New Roman" panose="02020603050405020304"/>
              </a:rPr>
              <a:t> EVS</a:t>
            </a:r>
            <a:endParaRPr lang="en-US" sz="2000" b="1" spc="-5" dirty="0">
              <a:latin typeface="Times New Roman" panose="02020603050405020304"/>
              <a:cs typeface="Times New Roman" panose="02020603050405020304"/>
            </a:endParaRPr>
          </a:p>
          <a:p>
            <a:pPr marL="647700" indent="-254000">
              <a:lnSpc>
                <a:spcPct val="100000"/>
              </a:lnSpc>
              <a:spcBef>
                <a:spcPts val="1200"/>
              </a:spcBef>
              <a:buAutoNum type="arabicPeriod"/>
              <a:tabLst>
                <a:tab pos="647700" algn="l"/>
              </a:tabLst>
            </a:pPr>
            <a:endParaRPr sz="2000" dirty="0">
              <a:latin typeface="Times New Roman" panose="02020603050405020304"/>
              <a:cs typeface="Times New Roman" panose="02020603050405020304"/>
            </a:endParaRPr>
          </a:p>
        </p:txBody>
      </p:sp>
      <p:sp>
        <p:nvSpPr>
          <p:cNvPr id="9" name="object 9"/>
          <p:cNvSpPr txBox="1"/>
          <p:nvPr/>
        </p:nvSpPr>
        <p:spPr>
          <a:xfrm>
            <a:off x="4283033" y="2743200"/>
            <a:ext cx="2159847" cy="1243930"/>
          </a:xfrm>
          <a:prstGeom prst="rect">
            <a:avLst/>
          </a:prstGeom>
        </p:spPr>
        <p:txBody>
          <a:bodyPr vert="horz" wrap="square" lIns="0" tIns="165100" rIns="0" bIns="0" rtlCol="0">
            <a:spAutoFit/>
          </a:bodyPr>
          <a:lstStyle/>
          <a:p>
            <a:pPr marL="452120" indent="-439420">
              <a:lnSpc>
                <a:spcPct val="100000"/>
              </a:lnSpc>
              <a:spcBef>
                <a:spcPts val="1300"/>
              </a:spcBef>
              <a:buAutoNum type="arabicPeriod" startAt="10"/>
              <a:tabLst>
                <a:tab pos="452120" algn="l"/>
              </a:tabLst>
            </a:pPr>
            <a:r>
              <a:rPr sz="2000" b="1" spc="-30" dirty="0">
                <a:latin typeface="Times New Roman" panose="02020603050405020304"/>
                <a:cs typeface="Times New Roman" panose="02020603050405020304"/>
              </a:rPr>
              <a:t>Work</a:t>
            </a:r>
            <a:r>
              <a:rPr sz="2000" b="1" spc="-70" dirty="0">
                <a:latin typeface="Times New Roman" panose="02020603050405020304"/>
                <a:cs typeface="Times New Roman" panose="02020603050405020304"/>
              </a:rPr>
              <a:t> </a:t>
            </a:r>
            <a:r>
              <a:rPr sz="2000" b="1" spc="-5" dirty="0">
                <a:latin typeface="Times New Roman" panose="02020603050405020304"/>
                <a:cs typeface="Times New Roman" panose="02020603050405020304"/>
              </a:rPr>
              <a:t>Education</a:t>
            </a:r>
            <a:endParaRPr sz="2000" dirty="0">
              <a:latin typeface="Times New Roman" panose="02020603050405020304"/>
              <a:cs typeface="Times New Roman" panose="02020603050405020304"/>
            </a:endParaRPr>
          </a:p>
          <a:p>
            <a:pPr marL="400685" indent="-367030">
              <a:lnSpc>
                <a:spcPct val="100000"/>
              </a:lnSpc>
              <a:spcBef>
                <a:spcPts val="1200"/>
              </a:spcBef>
              <a:buAutoNum type="arabicPeriod" startAt="10"/>
              <a:tabLst>
                <a:tab pos="400685" algn="l"/>
              </a:tabLst>
            </a:pPr>
            <a:r>
              <a:rPr sz="2000" b="1" spc="-5" dirty="0">
                <a:latin typeface="Times New Roman" panose="02020603050405020304"/>
                <a:cs typeface="Times New Roman" panose="02020603050405020304"/>
              </a:rPr>
              <a:t>Sports</a:t>
            </a:r>
            <a:endParaRPr sz="2000" dirty="0">
              <a:latin typeface="Times New Roman" panose="02020603050405020304"/>
              <a:cs typeface="Times New Roman" panose="02020603050405020304"/>
            </a:endParaRPr>
          </a:p>
        </p:txBody>
      </p:sp>
      <p:sp>
        <p:nvSpPr>
          <p:cNvPr id="10" name="object 10"/>
          <p:cNvSpPr txBox="1"/>
          <p:nvPr/>
        </p:nvSpPr>
        <p:spPr>
          <a:xfrm>
            <a:off x="4283034" y="4114800"/>
            <a:ext cx="1812966" cy="641842"/>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Times New Roman" panose="02020603050405020304"/>
                <a:cs typeface="Times New Roman" panose="02020603050405020304"/>
              </a:rPr>
              <a:t>12. Life</a:t>
            </a:r>
            <a:r>
              <a:rPr sz="2000" b="1" spc="-60" dirty="0">
                <a:latin typeface="Times New Roman" panose="02020603050405020304"/>
                <a:cs typeface="Times New Roman" panose="02020603050405020304"/>
              </a:rPr>
              <a:t> </a:t>
            </a:r>
            <a:r>
              <a:rPr sz="2000" b="1" spc="-5" dirty="0">
                <a:latin typeface="Times New Roman" panose="02020603050405020304"/>
                <a:cs typeface="Times New Roman" panose="02020603050405020304"/>
              </a:rPr>
              <a:t>Skills</a:t>
            </a:r>
            <a:endParaRPr lang="en-US" sz="2000" b="1" spc="-5" dirty="0">
              <a:latin typeface="Times New Roman" panose="02020603050405020304"/>
              <a:cs typeface="Times New Roman" panose="02020603050405020304"/>
            </a:endParaRPr>
          </a:p>
          <a:p>
            <a:pPr marL="12700">
              <a:lnSpc>
                <a:spcPct val="100000"/>
              </a:lnSpc>
              <a:spcBef>
                <a:spcPts val="105"/>
              </a:spcBef>
            </a:pPr>
            <a:r>
              <a:rPr lang="en-US" sz="2000" b="1" spc="-5" dirty="0">
                <a:latin typeface="Times New Roman" panose="02020603050405020304"/>
                <a:cs typeface="Times New Roman" panose="02020603050405020304"/>
              </a:rPr>
              <a:t>13. Flip</a:t>
            </a:r>
            <a:endParaRPr sz="2000" dirty="0">
              <a:latin typeface="Times New Roman" panose="02020603050405020304"/>
              <a:cs typeface="Times New Roman" panose="02020603050405020304"/>
            </a:endParaRPr>
          </a:p>
        </p:txBody>
      </p:sp>
      <p:sp>
        <p:nvSpPr>
          <p:cNvPr id="11" name="object 11"/>
          <p:cNvSpPr txBox="1"/>
          <p:nvPr/>
        </p:nvSpPr>
        <p:spPr>
          <a:xfrm>
            <a:off x="606873" y="3962400"/>
            <a:ext cx="1855470" cy="939800"/>
          </a:xfrm>
          <a:prstGeom prst="rect">
            <a:avLst/>
          </a:prstGeom>
        </p:spPr>
        <p:txBody>
          <a:bodyPr vert="horz" wrap="square" lIns="0" tIns="165100" rIns="0" bIns="0" rtlCol="0">
            <a:spAutoFit/>
          </a:bodyPr>
          <a:lstStyle/>
          <a:p>
            <a:pPr marL="266700" indent="-254000">
              <a:lnSpc>
                <a:spcPct val="100000"/>
              </a:lnSpc>
              <a:spcBef>
                <a:spcPts val="1300"/>
              </a:spcBef>
              <a:buAutoNum type="arabicPeriod" startAt="6"/>
              <a:tabLst>
                <a:tab pos="266700" algn="l"/>
              </a:tabLst>
            </a:pPr>
            <a:r>
              <a:rPr sz="2000" b="1" spc="-5" dirty="0">
                <a:latin typeface="Times New Roman" panose="02020603050405020304"/>
                <a:cs typeface="Times New Roman" panose="02020603050405020304"/>
              </a:rPr>
              <a:t>Computer </a:t>
            </a:r>
            <a:r>
              <a:rPr sz="2000" b="1" dirty="0">
                <a:latin typeface="Times New Roman" panose="02020603050405020304"/>
                <a:cs typeface="Times New Roman" panose="02020603050405020304"/>
              </a:rPr>
              <a:t>/</a:t>
            </a:r>
            <a:r>
              <a:rPr sz="2000" b="1" spc="-114" dirty="0">
                <a:latin typeface="Times New Roman" panose="02020603050405020304"/>
                <a:cs typeface="Times New Roman" panose="02020603050405020304"/>
              </a:rPr>
              <a:t> </a:t>
            </a:r>
            <a:r>
              <a:rPr sz="2000" b="1" dirty="0">
                <a:latin typeface="Times New Roman" panose="02020603050405020304"/>
                <a:cs typeface="Times New Roman" panose="02020603050405020304"/>
              </a:rPr>
              <a:t>IT</a:t>
            </a:r>
            <a:endParaRPr sz="2000" dirty="0">
              <a:latin typeface="Times New Roman" panose="02020603050405020304"/>
              <a:cs typeface="Times New Roman" panose="02020603050405020304"/>
            </a:endParaRPr>
          </a:p>
          <a:p>
            <a:pPr marL="266700" indent="-254000">
              <a:lnSpc>
                <a:spcPct val="100000"/>
              </a:lnSpc>
              <a:spcBef>
                <a:spcPts val="1200"/>
              </a:spcBef>
              <a:buAutoNum type="arabicPeriod" startAt="6"/>
              <a:tabLst>
                <a:tab pos="266700" algn="l"/>
              </a:tabLst>
            </a:pPr>
            <a:r>
              <a:rPr sz="2000" b="1" dirty="0">
                <a:latin typeface="Times New Roman" panose="02020603050405020304"/>
                <a:cs typeface="Times New Roman" panose="02020603050405020304"/>
              </a:rPr>
              <a:t>GK</a:t>
            </a:r>
            <a:endParaRPr sz="2000" dirty="0">
              <a:latin typeface="Times New Roman" panose="02020603050405020304"/>
              <a:cs typeface="Times New Roman" panose="02020603050405020304"/>
            </a:endParaRPr>
          </a:p>
        </p:txBody>
      </p:sp>
      <p:sp>
        <p:nvSpPr>
          <p:cNvPr id="12" name="object 12"/>
          <p:cNvSpPr/>
          <p:nvPr/>
        </p:nvSpPr>
        <p:spPr>
          <a:xfrm>
            <a:off x="6556247" y="789431"/>
            <a:ext cx="2517648" cy="2752344"/>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9832392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portant Committees you must Know Part I"/>
          <p:cNvPicPr>
            <a:picLocks noChangeAspect="1" noChangeArrowheads="1"/>
          </p:cNvPicPr>
          <p:nvPr/>
        </p:nvPicPr>
        <p:blipFill rotWithShape="1">
          <a:blip r:embed="rId2">
            <a:extLst>
              <a:ext uri="{28A0092B-C50C-407E-A947-70E740481C1C}">
                <a14:useLocalDpi xmlns:a14="http://schemas.microsoft.com/office/drawing/2010/main" val="0"/>
              </a:ext>
            </a:extLst>
          </a:blip>
          <a:srcRect b="32800"/>
          <a:stretch/>
        </p:blipFill>
        <p:spPr bwMode="auto">
          <a:xfrm>
            <a:off x="609600" y="1066800"/>
            <a:ext cx="80772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8027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dirty="0"/>
            </a:br>
            <a:br>
              <a:rPr lang="en-US" dirty="0"/>
            </a:br>
            <a:r>
              <a:rPr lang="en-US" b="1" dirty="0"/>
              <a:t>IMPORTANT COMMITTEES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86585524"/>
              </p:ext>
            </p:extLst>
          </p:nvPr>
        </p:nvGraphicFramePr>
        <p:xfrm>
          <a:off x="219636" y="1600200"/>
          <a:ext cx="8924364" cy="5055234"/>
        </p:xfrm>
        <a:graphic>
          <a:graphicData uri="http://schemas.openxmlformats.org/drawingml/2006/table">
            <a:tbl>
              <a:tblPr firstRow="1" bandRow="1">
                <a:tableStyleId>{5C22544A-7EE6-4342-B048-85BDC9FD1C3A}</a:tableStyleId>
              </a:tblPr>
              <a:tblGrid>
                <a:gridCol w="4462182">
                  <a:extLst>
                    <a:ext uri="{9D8B030D-6E8A-4147-A177-3AD203B41FA5}">
                      <a16:colId xmlns:a16="http://schemas.microsoft.com/office/drawing/2014/main" val="20000"/>
                    </a:ext>
                  </a:extLst>
                </a:gridCol>
                <a:gridCol w="4462182">
                  <a:extLst>
                    <a:ext uri="{9D8B030D-6E8A-4147-A177-3AD203B41FA5}">
                      <a16:colId xmlns:a16="http://schemas.microsoft.com/office/drawing/2014/main" val="20001"/>
                    </a:ext>
                  </a:extLst>
                </a:gridCol>
              </a:tblGrid>
              <a:tr h="370840">
                <a:tc>
                  <a:txBody>
                    <a:bodyPr/>
                    <a:lstStyle/>
                    <a:p>
                      <a:pPr algn="ctr"/>
                      <a:endParaRPr lang="en-US" sz="1800" b="1" dirty="0"/>
                    </a:p>
                  </a:txBody>
                  <a:tcPr/>
                </a:tc>
                <a:tc>
                  <a:txBody>
                    <a:bodyPr/>
                    <a:lstStyle/>
                    <a:p>
                      <a:pPr algn="ctr"/>
                      <a:r>
                        <a:rPr lang="en-US" sz="1800" b="1" dirty="0"/>
                        <a:t>INCHARGES</a:t>
                      </a:r>
                    </a:p>
                  </a:txBody>
                  <a:tcPr/>
                </a:tc>
                <a:extLst>
                  <a:ext uri="{0D108BD9-81ED-4DB2-BD59-A6C34878D82A}">
                    <a16:rowId xmlns:a16="http://schemas.microsoft.com/office/drawing/2014/main" val="10000"/>
                  </a:ext>
                </a:extLst>
              </a:tr>
              <a:tr h="370840">
                <a:tc>
                  <a:txBody>
                    <a:bodyPr/>
                    <a:lstStyle/>
                    <a:p>
                      <a:pPr algn="l"/>
                      <a:r>
                        <a:rPr lang="en-US" sz="1600" b="1" dirty="0">
                          <a:solidFill>
                            <a:schemeClr val="tx1"/>
                          </a:solidFill>
                          <a:latin typeface="Times New Roman" pitchFamily="18" charset="0"/>
                          <a:cs typeface="Times New Roman" pitchFamily="18" charset="0"/>
                        </a:rPr>
                        <a:t>EVENT</a:t>
                      </a:r>
                      <a:r>
                        <a:rPr lang="en-US" sz="1600" b="1" baseline="0" dirty="0">
                          <a:solidFill>
                            <a:schemeClr val="tx1"/>
                          </a:solidFill>
                          <a:latin typeface="Times New Roman" pitchFamily="18" charset="0"/>
                          <a:cs typeface="Times New Roman" pitchFamily="18" charset="0"/>
                        </a:rPr>
                        <a:t> &amp; ACTIVITY</a:t>
                      </a:r>
                      <a:endParaRPr lang="en-US" sz="1600" b="1" dirty="0">
                        <a:solidFill>
                          <a:schemeClr val="tx1"/>
                        </a:solidFill>
                        <a:latin typeface="Times New Roman" pitchFamily="18" charset="0"/>
                        <a:cs typeface="Times New Roman" pitchFamily="18" charset="0"/>
                      </a:endParaRPr>
                    </a:p>
                  </a:txBody>
                  <a:tcPr/>
                </a:tc>
                <a:tc>
                  <a:txBody>
                    <a:bodyPr/>
                    <a:lstStyle/>
                    <a:p>
                      <a:pPr algn="l"/>
                      <a:r>
                        <a:rPr lang="en-US" sz="1600" b="1" dirty="0">
                          <a:latin typeface="Times New Roman" pitchFamily="18" charset="0"/>
                          <a:cs typeface="Times New Roman" pitchFamily="18" charset="0"/>
                        </a:rPr>
                        <a:t> Ms. </a:t>
                      </a:r>
                      <a:r>
                        <a:rPr lang="en-US" sz="1600" b="1" dirty="0" err="1">
                          <a:latin typeface="Times New Roman" pitchFamily="18" charset="0"/>
                          <a:cs typeface="Times New Roman" pitchFamily="18" charset="0"/>
                        </a:rPr>
                        <a:t>Reena</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Karnwal</a:t>
                      </a:r>
                      <a:r>
                        <a:rPr lang="en-US" sz="1600" b="1">
                          <a:latin typeface="Times New Roman" pitchFamily="18" charset="0"/>
                          <a:cs typeface="Times New Roman" pitchFamily="18" charset="0"/>
                        </a:rPr>
                        <a:t> , Ms.Vaishali</a:t>
                      </a:r>
                      <a:r>
                        <a:rPr lang="en-US" sz="1600" b="1" baseline="0" dirty="0">
                          <a:latin typeface="Times New Roman" pitchFamily="18" charset="0"/>
                          <a:cs typeface="Times New Roman" pitchFamily="18" charset="0"/>
                        </a:rPr>
                        <a:t> </a:t>
                      </a:r>
                      <a:r>
                        <a:rPr lang="en-US" sz="1600" b="1" baseline="0" dirty="0" err="1">
                          <a:latin typeface="Times New Roman" pitchFamily="18" charset="0"/>
                          <a:cs typeface="Times New Roman" pitchFamily="18" charset="0"/>
                        </a:rPr>
                        <a:t>Gaikwad</a:t>
                      </a:r>
                      <a:endParaRPr lang="en-US" sz="1600" b="1"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370840">
                <a:tc>
                  <a:txBody>
                    <a:bodyPr/>
                    <a:lstStyle/>
                    <a:p>
                      <a:pPr algn="l"/>
                      <a:r>
                        <a:rPr lang="en-US" sz="1600" b="1" dirty="0">
                          <a:solidFill>
                            <a:schemeClr val="tx1"/>
                          </a:solidFill>
                          <a:latin typeface="Times New Roman" pitchFamily="18" charset="0"/>
                          <a:cs typeface="Times New Roman" pitchFamily="18" charset="0"/>
                        </a:rPr>
                        <a:t>Examination</a:t>
                      </a:r>
                    </a:p>
                  </a:txBody>
                  <a:tcPr/>
                </a:tc>
                <a:tc>
                  <a:txBody>
                    <a:bodyPr/>
                    <a:lstStyle/>
                    <a:p>
                      <a:pPr algn="l"/>
                      <a:r>
                        <a:rPr lang="en-US" sz="1600" b="1" dirty="0">
                          <a:latin typeface="Times New Roman" pitchFamily="18" charset="0"/>
                          <a:cs typeface="Times New Roman" pitchFamily="18" charset="0"/>
                        </a:rPr>
                        <a:t>Mr.</a:t>
                      </a:r>
                      <a:r>
                        <a:rPr lang="en-US" sz="1600" b="1" baseline="0" dirty="0">
                          <a:latin typeface="Times New Roman" pitchFamily="18" charset="0"/>
                          <a:cs typeface="Times New Roman" pitchFamily="18" charset="0"/>
                        </a:rPr>
                        <a:t> </a:t>
                      </a:r>
                      <a:r>
                        <a:rPr lang="en-US" sz="1600" b="1" baseline="0" dirty="0" err="1">
                          <a:latin typeface="Times New Roman" pitchFamily="18" charset="0"/>
                          <a:cs typeface="Times New Roman" pitchFamily="18" charset="0"/>
                        </a:rPr>
                        <a:t>Vyankatesh</a:t>
                      </a:r>
                      <a:r>
                        <a:rPr lang="en-US" sz="1600" b="1" baseline="0" dirty="0">
                          <a:latin typeface="Times New Roman" pitchFamily="18" charset="0"/>
                          <a:cs typeface="Times New Roman" pitchFamily="18" charset="0"/>
                        </a:rPr>
                        <a:t> </a:t>
                      </a:r>
                      <a:r>
                        <a:rPr lang="en-US" sz="1600" b="1" baseline="0" dirty="0" err="1">
                          <a:latin typeface="Times New Roman" pitchFamily="18" charset="0"/>
                          <a:cs typeface="Times New Roman" pitchFamily="18" charset="0"/>
                        </a:rPr>
                        <a:t>Mamdyal,Mr.Gautam</a:t>
                      </a:r>
                      <a:r>
                        <a:rPr lang="en-US" sz="1600" b="1" baseline="0" dirty="0">
                          <a:latin typeface="Times New Roman" pitchFamily="18" charset="0"/>
                          <a:cs typeface="Times New Roman" pitchFamily="18" charset="0"/>
                        </a:rPr>
                        <a:t> </a:t>
                      </a:r>
                      <a:r>
                        <a:rPr lang="en-US" sz="1600" b="1" baseline="0" dirty="0" err="1">
                          <a:latin typeface="Times New Roman" pitchFamily="18" charset="0"/>
                          <a:cs typeface="Times New Roman" pitchFamily="18" charset="0"/>
                        </a:rPr>
                        <a:t>Solanki</a:t>
                      </a:r>
                      <a:endParaRPr lang="en-US" sz="1600" b="1"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70840">
                <a:tc>
                  <a:txBody>
                    <a:bodyPr/>
                    <a:lstStyle/>
                    <a:p>
                      <a:pPr algn="l"/>
                      <a:r>
                        <a:rPr lang="en-US" sz="1600" b="1" dirty="0">
                          <a:solidFill>
                            <a:schemeClr val="tx1"/>
                          </a:solidFill>
                          <a:latin typeface="Times New Roman" pitchFamily="18" charset="0"/>
                          <a:cs typeface="Times New Roman" pitchFamily="18" charset="0"/>
                        </a:rPr>
                        <a:t>DECORATION &amp; SOFTBOARD</a:t>
                      </a:r>
                    </a:p>
                  </a:txBody>
                  <a:tcPr/>
                </a:tc>
                <a:tc>
                  <a:txBody>
                    <a:bodyPr/>
                    <a:lstStyle/>
                    <a:p>
                      <a:pPr algn="l"/>
                      <a:r>
                        <a:rPr lang="en-US" sz="1600" b="1" dirty="0">
                          <a:latin typeface="Times New Roman" pitchFamily="18" charset="0"/>
                          <a:cs typeface="Times New Roman" pitchFamily="18" charset="0"/>
                        </a:rPr>
                        <a:t>Mr. Ganesh Rane</a:t>
                      </a:r>
                    </a:p>
                  </a:txBody>
                  <a:tcPr/>
                </a:tc>
                <a:extLst>
                  <a:ext uri="{0D108BD9-81ED-4DB2-BD59-A6C34878D82A}">
                    <a16:rowId xmlns:a16="http://schemas.microsoft.com/office/drawing/2014/main" val="10003"/>
                  </a:ext>
                </a:extLst>
              </a:tr>
              <a:tr h="370840">
                <a:tc>
                  <a:txBody>
                    <a:bodyPr/>
                    <a:lstStyle/>
                    <a:p>
                      <a:pPr algn="l"/>
                      <a:r>
                        <a:rPr lang="en-US" sz="1600" b="1" dirty="0">
                          <a:solidFill>
                            <a:schemeClr val="tx1"/>
                          </a:solidFill>
                          <a:latin typeface="Times New Roman" pitchFamily="18" charset="0"/>
                          <a:cs typeface="Times New Roman" pitchFamily="18" charset="0"/>
                        </a:rPr>
                        <a:t>DISCIPLINE&amp;SAFETY</a:t>
                      </a:r>
                    </a:p>
                  </a:txBody>
                  <a:tcPr/>
                </a:tc>
                <a:tc>
                  <a:txBody>
                    <a:bodyPr/>
                    <a:lstStyle/>
                    <a:p>
                      <a:pPr algn="l"/>
                      <a:r>
                        <a:rPr lang="en-US" sz="1600" b="1" dirty="0">
                          <a:latin typeface="Times New Roman" pitchFamily="18" charset="0"/>
                          <a:cs typeface="Times New Roman" pitchFamily="18" charset="0"/>
                        </a:rPr>
                        <a:t>Mr.</a:t>
                      </a:r>
                      <a:r>
                        <a:rPr lang="en-US" sz="1600" b="1" baseline="0" dirty="0">
                          <a:latin typeface="Times New Roman" pitchFamily="18" charset="0"/>
                          <a:cs typeface="Times New Roman" pitchFamily="18" charset="0"/>
                        </a:rPr>
                        <a:t> </a:t>
                      </a:r>
                      <a:r>
                        <a:rPr lang="en-US" sz="1600" b="1" baseline="0" dirty="0" err="1">
                          <a:latin typeface="Times New Roman" pitchFamily="18" charset="0"/>
                          <a:cs typeface="Times New Roman" pitchFamily="18" charset="0"/>
                        </a:rPr>
                        <a:t>Dhananjay</a:t>
                      </a:r>
                      <a:r>
                        <a:rPr lang="en-US" sz="1600" b="1" baseline="0" dirty="0">
                          <a:latin typeface="Times New Roman" pitchFamily="18" charset="0"/>
                          <a:cs typeface="Times New Roman" pitchFamily="18" charset="0"/>
                        </a:rPr>
                        <a:t> </a:t>
                      </a:r>
                      <a:r>
                        <a:rPr lang="en-US" sz="1600" b="1" baseline="0" dirty="0" err="1">
                          <a:latin typeface="Times New Roman" pitchFamily="18" charset="0"/>
                          <a:cs typeface="Times New Roman" pitchFamily="18" charset="0"/>
                        </a:rPr>
                        <a:t>Mahadik</a:t>
                      </a:r>
                      <a:r>
                        <a:rPr lang="en-US" sz="1600" b="1" baseline="0" dirty="0">
                          <a:latin typeface="Times New Roman" pitchFamily="18" charset="0"/>
                          <a:cs typeface="Times New Roman" pitchFamily="18" charset="0"/>
                        </a:rPr>
                        <a:t>&amp; Ms. </a:t>
                      </a:r>
                      <a:r>
                        <a:rPr lang="en-US" sz="1600" b="1" baseline="0" dirty="0" err="1">
                          <a:latin typeface="Times New Roman" pitchFamily="18" charset="0"/>
                          <a:cs typeface="Times New Roman" pitchFamily="18" charset="0"/>
                        </a:rPr>
                        <a:t>Minakshi</a:t>
                      </a:r>
                      <a:r>
                        <a:rPr lang="en-US" sz="1600" b="1" baseline="0" dirty="0">
                          <a:latin typeface="Times New Roman" pitchFamily="18" charset="0"/>
                          <a:cs typeface="Times New Roman" pitchFamily="18" charset="0"/>
                        </a:rPr>
                        <a:t> </a:t>
                      </a:r>
                      <a:r>
                        <a:rPr lang="en-US" sz="1600" b="1" baseline="0" dirty="0" err="1">
                          <a:latin typeface="Times New Roman" pitchFamily="18" charset="0"/>
                          <a:cs typeface="Times New Roman" pitchFamily="18" charset="0"/>
                        </a:rPr>
                        <a:t>Telange</a:t>
                      </a:r>
                      <a:endParaRPr lang="en-US" sz="1600" b="1"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370840">
                <a:tc>
                  <a:txBody>
                    <a:bodyPr/>
                    <a:lstStyle/>
                    <a:p>
                      <a:pPr algn="l"/>
                      <a:r>
                        <a:rPr lang="en-US" sz="1600" b="1" dirty="0">
                          <a:solidFill>
                            <a:schemeClr val="tx1"/>
                          </a:solidFill>
                          <a:latin typeface="Times New Roman" pitchFamily="18" charset="0"/>
                          <a:cs typeface="Times New Roman" pitchFamily="18" charset="0"/>
                        </a:rPr>
                        <a:t>POCSO</a:t>
                      </a:r>
                    </a:p>
                  </a:txBody>
                  <a:tcPr/>
                </a:tc>
                <a:tc>
                  <a:txBody>
                    <a:bodyPr/>
                    <a:lstStyle/>
                    <a:p>
                      <a:pPr algn="l"/>
                      <a:r>
                        <a:rPr lang="en-US" sz="1600" b="1" dirty="0">
                          <a:latin typeface="Times New Roman" pitchFamily="18" charset="0"/>
                          <a:cs typeface="Times New Roman" pitchFamily="18" charset="0"/>
                        </a:rPr>
                        <a:t>Principal</a:t>
                      </a:r>
                    </a:p>
                  </a:txBody>
                  <a:tcPr/>
                </a:tc>
                <a:extLst>
                  <a:ext uri="{0D108BD9-81ED-4DB2-BD59-A6C34878D82A}">
                    <a16:rowId xmlns:a16="http://schemas.microsoft.com/office/drawing/2014/main" val="10005"/>
                  </a:ext>
                </a:extLst>
              </a:tr>
              <a:tr h="411797">
                <a:tc>
                  <a:txBody>
                    <a:bodyPr/>
                    <a:lstStyle/>
                    <a:p>
                      <a:pPr algn="l"/>
                      <a:r>
                        <a:rPr lang="en-US" sz="1600" b="1" dirty="0">
                          <a:solidFill>
                            <a:schemeClr val="tx1"/>
                          </a:solidFill>
                          <a:latin typeface="Times New Roman" pitchFamily="18" charset="0"/>
                          <a:cs typeface="Times New Roman" pitchFamily="18" charset="0"/>
                        </a:rPr>
                        <a:t>POSH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Times New Roman" pitchFamily="18" charset="0"/>
                          <a:cs typeface="Times New Roman" pitchFamily="18" charset="0"/>
                        </a:rPr>
                        <a:t>Principal </a:t>
                      </a:r>
                    </a:p>
                  </a:txBody>
                  <a:tcPr/>
                </a:tc>
                <a:extLst>
                  <a:ext uri="{0D108BD9-81ED-4DB2-BD59-A6C34878D82A}">
                    <a16:rowId xmlns:a16="http://schemas.microsoft.com/office/drawing/2014/main" val="10006"/>
                  </a:ext>
                </a:extLst>
              </a:tr>
              <a:tr h="457517">
                <a:tc>
                  <a:txBody>
                    <a:bodyPr/>
                    <a:lstStyle/>
                    <a:p>
                      <a:pPr algn="l"/>
                      <a:r>
                        <a:rPr lang="en-US" sz="1600" b="1" dirty="0">
                          <a:solidFill>
                            <a:schemeClr val="tx1"/>
                          </a:solidFill>
                          <a:latin typeface="Times New Roman" pitchFamily="18" charset="0"/>
                          <a:cs typeface="Times New Roman" pitchFamily="18" charset="0"/>
                        </a:rPr>
                        <a:t>GRIEVANCE AND REDRESSAL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atin typeface="Times New Roman" pitchFamily="18" charset="0"/>
                          <a:cs typeface="Times New Roman" pitchFamily="18" charset="0"/>
                        </a:rPr>
                        <a:t>Principal</a:t>
                      </a:r>
                    </a:p>
                  </a:txBody>
                  <a:tcPr/>
                </a:tc>
                <a:extLst>
                  <a:ext uri="{0D108BD9-81ED-4DB2-BD59-A6C34878D82A}">
                    <a16:rowId xmlns:a16="http://schemas.microsoft.com/office/drawing/2014/main" val="10007"/>
                  </a:ext>
                </a:extLst>
              </a:tr>
              <a:tr h="370840">
                <a:tc>
                  <a:txBody>
                    <a:bodyPr/>
                    <a:lstStyle/>
                    <a:p>
                      <a:pPr algn="l"/>
                      <a:r>
                        <a:rPr lang="en-US" sz="1600" b="1" dirty="0">
                          <a:solidFill>
                            <a:schemeClr val="tx1"/>
                          </a:solidFill>
                          <a:latin typeface="Times New Roman" pitchFamily="18" charset="0"/>
                          <a:cs typeface="Times New Roman" pitchFamily="18" charset="0"/>
                        </a:rPr>
                        <a:t>ASSEMBLY</a:t>
                      </a:r>
                    </a:p>
                  </a:txBody>
                  <a:tcPr/>
                </a:tc>
                <a:tc>
                  <a:txBody>
                    <a:bodyPr/>
                    <a:lstStyle/>
                    <a:p>
                      <a:pPr algn="l"/>
                      <a:r>
                        <a:rPr lang="en-US" sz="1600" b="1" dirty="0">
                          <a:latin typeface="Times New Roman" pitchFamily="18" charset="0"/>
                          <a:cs typeface="Times New Roman" pitchFamily="18" charset="0"/>
                        </a:rPr>
                        <a:t>Mr. Soma</a:t>
                      </a:r>
                      <a:r>
                        <a:rPr lang="en-US" sz="1600" b="1" baseline="0" dirty="0">
                          <a:latin typeface="Times New Roman" pitchFamily="18" charset="0"/>
                          <a:cs typeface="Times New Roman" pitchFamily="18" charset="0"/>
                        </a:rPr>
                        <a:t> Banerjee ,</a:t>
                      </a:r>
                      <a:r>
                        <a:rPr lang="en-US" sz="1600" b="1" dirty="0" err="1">
                          <a:latin typeface="Times New Roman" pitchFamily="18" charset="0"/>
                          <a:cs typeface="Times New Roman" pitchFamily="18" charset="0"/>
                        </a:rPr>
                        <a:t>Ms.Roshani</a:t>
                      </a:r>
                      <a:r>
                        <a:rPr lang="en-US" sz="1600" b="1" baseline="0" dirty="0">
                          <a:latin typeface="Times New Roman" pitchFamily="18" charset="0"/>
                          <a:cs typeface="Times New Roman" pitchFamily="18" charset="0"/>
                        </a:rPr>
                        <a:t> </a:t>
                      </a:r>
                      <a:r>
                        <a:rPr lang="en-US" sz="1600" b="1" baseline="0" dirty="0" err="1">
                          <a:latin typeface="Times New Roman" pitchFamily="18" charset="0"/>
                          <a:cs typeface="Times New Roman" pitchFamily="18" charset="0"/>
                        </a:rPr>
                        <a:t>Barapatre</a:t>
                      </a:r>
                      <a:endParaRPr lang="en-US" sz="1600" b="1" dirty="0">
                        <a:latin typeface="Times New Roman" pitchFamily="18" charset="0"/>
                        <a:cs typeface="Times New Roman" pitchFamily="18" charset="0"/>
                      </a:endParaRPr>
                    </a:p>
                  </a:txBody>
                  <a:tcPr/>
                </a:tc>
                <a:extLst>
                  <a:ext uri="{0D108BD9-81ED-4DB2-BD59-A6C34878D82A}">
                    <a16:rowId xmlns:a16="http://schemas.microsoft.com/office/drawing/2014/main" val="10008"/>
                  </a:ext>
                </a:extLst>
              </a:tr>
              <a:tr h="370840">
                <a:tc>
                  <a:txBody>
                    <a:bodyPr/>
                    <a:lstStyle/>
                    <a:p>
                      <a:pPr algn="l"/>
                      <a:r>
                        <a:rPr lang="en-US" sz="1600" b="1" dirty="0">
                          <a:solidFill>
                            <a:schemeClr val="tx1"/>
                          </a:solidFill>
                          <a:latin typeface="Times New Roman" pitchFamily="18" charset="0"/>
                          <a:cs typeface="Times New Roman" pitchFamily="18" charset="0"/>
                        </a:rPr>
                        <a:t>CBSE</a:t>
                      </a:r>
                      <a:r>
                        <a:rPr lang="en-US" sz="1600" b="1" baseline="0" dirty="0">
                          <a:solidFill>
                            <a:schemeClr val="tx1"/>
                          </a:solidFill>
                          <a:latin typeface="Times New Roman" pitchFamily="18" charset="0"/>
                          <a:cs typeface="Times New Roman" pitchFamily="18" charset="0"/>
                        </a:rPr>
                        <a:t> CO-ORDINATOR</a:t>
                      </a:r>
                      <a:endParaRPr lang="en-US" sz="1600" b="1" dirty="0">
                        <a:solidFill>
                          <a:schemeClr val="tx1"/>
                        </a:solidFill>
                        <a:latin typeface="Times New Roman" pitchFamily="18" charset="0"/>
                        <a:cs typeface="Times New Roman" pitchFamily="18" charset="0"/>
                      </a:endParaRPr>
                    </a:p>
                  </a:txBody>
                  <a:tcPr/>
                </a:tc>
                <a:tc>
                  <a:txBody>
                    <a:bodyPr/>
                    <a:lstStyle/>
                    <a:p>
                      <a:pPr algn="l"/>
                      <a:r>
                        <a:rPr lang="en-US" sz="1600" b="1" dirty="0">
                          <a:latin typeface="Times New Roman" pitchFamily="18" charset="0"/>
                          <a:cs typeface="Times New Roman" pitchFamily="18" charset="0"/>
                        </a:rPr>
                        <a:t>Mr. </a:t>
                      </a:r>
                      <a:r>
                        <a:rPr lang="en-US" sz="1600" b="1" dirty="0" err="1">
                          <a:latin typeface="Times New Roman" pitchFamily="18" charset="0"/>
                          <a:cs typeface="Times New Roman" pitchFamily="18" charset="0"/>
                        </a:rPr>
                        <a:t>Gautam</a:t>
                      </a:r>
                      <a:r>
                        <a:rPr lang="en-US" sz="1600" b="1" baseline="0" dirty="0">
                          <a:latin typeface="Times New Roman" pitchFamily="18" charset="0"/>
                          <a:cs typeface="Times New Roman" pitchFamily="18" charset="0"/>
                        </a:rPr>
                        <a:t> </a:t>
                      </a:r>
                      <a:r>
                        <a:rPr lang="en-US" sz="1600" b="1" baseline="0" dirty="0" err="1">
                          <a:latin typeface="Times New Roman" pitchFamily="18" charset="0"/>
                          <a:cs typeface="Times New Roman" pitchFamily="18" charset="0"/>
                        </a:rPr>
                        <a:t>Solanki</a:t>
                      </a:r>
                      <a:endParaRPr lang="en-US" sz="1600" b="1" dirty="0">
                        <a:latin typeface="Times New Roman" pitchFamily="18" charset="0"/>
                        <a:cs typeface="Times New Roman" pitchFamily="18" charset="0"/>
                      </a:endParaRPr>
                    </a:p>
                  </a:txBody>
                  <a:tcPr/>
                </a:tc>
                <a:extLst>
                  <a:ext uri="{0D108BD9-81ED-4DB2-BD59-A6C34878D82A}">
                    <a16:rowId xmlns:a16="http://schemas.microsoft.com/office/drawing/2014/main" val="10009"/>
                  </a:ext>
                </a:extLst>
              </a:tr>
              <a:tr h="370840">
                <a:tc>
                  <a:txBody>
                    <a:bodyPr/>
                    <a:lstStyle/>
                    <a:p>
                      <a:pPr algn="l"/>
                      <a:r>
                        <a:rPr lang="en-US" sz="1600" b="1" dirty="0">
                          <a:solidFill>
                            <a:schemeClr val="tx1"/>
                          </a:solidFill>
                          <a:latin typeface="Times New Roman" pitchFamily="18" charset="0"/>
                          <a:cs typeface="Times New Roman" pitchFamily="18" charset="0"/>
                        </a:rPr>
                        <a:t>IDS</a:t>
                      </a:r>
                      <a:r>
                        <a:rPr lang="en-US" sz="1600" b="1" baseline="0" dirty="0">
                          <a:solidFill>
                            <a:schemeClr val="tx1"/>
                          </a:solidFill>
                          <a:latin typeface="Times New Roman" pitchFamily="18" charset="0"/>
                          <a:cs typeface="Times New Roman" pitchFamily="18" charset="0"/>
                        </a:rPr>
                        <a:t> ACTIVITY</a:t>
                      </a:r>
                      <a:endParaRPr lang="en-US" sz="1600" b="1" dirty="0">
                        <a:solidFill>
                          <a:schemeClr val="tx1"/>
                        </a:solidFill>
                        <a:latin typeface="Times New Roman" pitchFamily="18" charset="0"/>
                        <a:cs typeface="Times New Roman" pitchFamily="18" charset="0"/>
                      </a:endParaRPr>
                    </a:p>
                  </a:txBody>
                  <a:tcPr/>
                </a:tc>
                <a:tc>
                  <a:txBody>
                    <a:bodyPr/>
                    <a:lstStyle/>
                    <a:p>
                      <a:pPr algn="l"/>
                      <a:r>
                        <a:rPr lang="en-US" sz="1600" b="1" dirty="0">
                          <a:latin typeface="Times New Roman" pitchFamily="18" charset="0"/>
                          <a:cs typeface="Times New Roman" pitchFamily="18" charset="0"/>
                        </a:rPr>
                        <a:t>Ms.</a:t>
                      </a:r>
                      <a:r>
                        <a:rPr lang="en-US" sz="1600" b="1" baseline="0" dirty="0">
                          <a:latin typeface="Times New Roman" pitchFamily="18" charset="0"/>
                          <a:cs typeface="Times New Roman" pitchFamily="18" charset="0"/>
                        </a:rPr>
                        <a:t> Manisha Dubey </a:t>
                      </a:r>
                      <a:endParaRPr lang="en-US" sz="1600" b="1" dirty="0">
                        <a:latin typeface="Times New Roman" pitchFamily="18" charset="0"/>
                        <a:cs typeface="Times New Roman" pitchFamily="18" charset="0"/>
                      </a:endParaRPr>
                    </a:p>
                  </a:txBody>
                  <a:tcPr/>
                </a:tc>
                <a:extLst>
                  <a:ext uri="{0D108BD9-81ED-4DB2-BD59-A6C34878D82A}">
                    <a16:rowId xmlns:a16="http://schemas.microsoft.com/office/drawing/2014/main" val="10010"/>
                  </a:ext>
                </a:extLst>
              </a:tr>
              <a:tr h="0">
                <a:tc>
                  <a:txBody>
                    <a:bodyPr/>
                    <a:lstStyle/>
                    <a:p>
                      <a:pPr marL="0" marR="0" indent="0" algn="ctr" defTabSz="914400" rtl="0" eaLnBrk="1" fontAlgn="auto" latinLnBrk="0" hangingPunct="1">
                        <a:lnSpc>
                          <a:spcPct val="200000"/>
                        </a:lnSpc>
                        <a:spcBef>
                          <a:spcPts val="0"/>
                        </a:spcBef>
                        <a:spcAft>
                          <a:spcPts val="0"/>
                        </a:spcAft>
                        <a:buClrTx/>
                        <a:buSzTx/>
                        <a:buFontTx/>
                        <a:buNone/>
                        <a:tabLst/>
                        <a:defRPr/>
                      </a:pPr>
                      <a:endParaRPr lang="en-US" b="1" dirty="0">
                        <a:solidFill>
                          <a:schemeClr val="tx1"/>
                        </a:solidFill>
                        <a:latin typeface="Times New Roman" pitchFamily="18" charset="0"/>
                        <a:cs typeface="Times New Roman" pitchFamily="18" charset="0"/>
                      </a:endParaRPr>
                    </a:p>
                  </a:txBody>
                  <a:tcPr/>
                </a:tc>
                <a:tc>
                  <a:txBody>
                    <a:bodyPr/>
                    <a:lstStyle/>
                    <a:p>
                      <a:pPr algn="ctr"/>
                      <a:endParaRPr lang="en-US" sz="2000" b="1" dirty="0"/>
                    </a:p>
                  </a:txBody>
                  <a:tcPr/>
                </a:tc>
                <a:extLst>
                  <a:ext uri="{0D108BD9-81ED-4DB2-BD59-A6C34878D82A}">
                    <a16:rowId xmlns:a16="http://schemas.microsoft.com/office/drawing/2014/main" val="10011"/>
                  </a:ext>
                </a:extLst>
              </a:tr>
            </a:tbl>
          </a:graphicData>
        </a:graphic>
      </p:graphicFrame>
      <p:pic>
        <p:nvPicPr>
          <p:cNvPr id="6" name="Picture 2" descr="Z:\SCHOOL LOGOS\New logo\Combine with New IDS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3988" y="0"/>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3056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CE049-4F7D-41AA-9A69-AC4E47A07462}"/>
              </a:ext>
            </a:extLst>
          </p:cNvPr>
          <p:cNvSpPr>
            <a:spLocks noGrp="1"/>
          </p:cNvSpPr>
          <p:nvPr>
            <p:ph type="title"/>
          </p:nvPr>
        </p:nvSpPr>
        <p:spPr/>
        <p:txBody>
          <a:bodyPr/>
          <a:lstStyle/>
          <a:p>
            <a:pPr eaLnBrk="1" fontAlgn="auto" hangingPunct="1">
              <a:spcAft>
                <a:spcPts val="0"/>
              </a:spcAft>
              <a:defRPr/>
            </a:pPr>
            <a:r>
              <a:rPr lang="en-IN" dirty="0"/>
              <a:t>I-CARE</a:t>
            </a:r>
          </a:p>
        </p:txBody>
      </p:sp>
      <p:pic>
        <p:nvPicPr>
          <p:cNvPr id="63491" name="Picture 2">
            <a:extLst>
              <a:ext uri="{FF2B5EF4-FFF2-40B4-BE49-F238E27FC236}">
                <a16:creationId xmlns:a16="http://schemas.microsoft.com/office/drawing/2014/main" id="{67B7ECCE-B37E-4BF7-B326-8C61217F2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0"/>
            <a:ext cx="2819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3">
            <a:extLst>
              <a:ext uri="{FF2B5EF4-FFF2-40B4-BE49-F238E27FC236}">
                <a16:creationId xmlns:a16="http://schemas.microsoft.com/office/drawing/2014/main" id="{F5310CED-6AF9-49FC-A2BC-B2503F0C0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86200"/>
            <a:ext cx="3671888"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2">
            <a:extLst>
              <a:ext uri="{FF2B5EF4-FFF2-40B4-BE49-F238E27FC236}">
                <a16:creationId xmlns:a16="http://schemas.microsoft.com/office/drawing/2014/main" id="{E4305F7F-AE3C-4F51-B04E-919F4D32F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6858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Box 5">
            <a:extLst>
              <a:ext uri="{FF2B5EF4-FFF2-40B4-BE49-F238E27FC236}">
                <a16:creationId xmlns:a16="http://schemas.microsoft.com/office/drawing/2014/main" id="{4F416ED0-3805-4661-A480-393BDF53BC97}"/>
              </a:ext>
            </a:extLst>
          </p:cNvPr>
          <p:cNvSpPr txBox="1">
            <a:spLocks noChangeArrowheads="1"/>
          </p:cNvSpPr>
          <p:nvPr/>
        </p:nvSpPr>
        <p:spPr bwMode="auto">
          <a:xfrm>
            <a:off x="4140200" y="5251450"/>
            <a:ext cx="4752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IN" altLang="en-US" dirty="0">
                <a:latin typeface="Franklin Gothic Book" panose="020B0503020102020204" pitchFamily="34" charset="0"/>
              </a:rPr>
              <a:t>If you find bullying please contact vice principal and principal</a:t>
            </a:r>
          </a:p>
        </p:txBody>
      </p:sp>
    </p:spTree>
    <p:extLst>
      <p:ext uri="{BB962C8B-B14F-4D97-AF65-F5344CB8AC3E}">
        <p14:creationId xmlns:p14="http://schemas.microsoft.com/office/powerpoint/2010/main" val="28768457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C19BD-B3CF-4A42-B8F8-8D62429E0FD8}"/>
              </a:ext>
            </a:extLst>
          </p:cNvPr>
          <p:cNvSpPr>
            <a:spLocks noGrp="1"/>
          </p:cNvSpPr>
          <p:nvPr>
            <p:ph type="title"/>
          </p:nvPr>
        </p:nvSpPr>
        <p:spPr>
          <a:xfrm>
            <a:off x="457200" y="221504"/>
            <a:ext cx="8686800" cy="616696"/>
          </a:xfrm>
        </p:spPr>
        <p:txBody>
          <a:bodyPr>
            <a:normAutofit fontScale="90000"/>
          </a:bodyPr>
          <a:lstStyle/>
          <a:p>
            <a:pPr algn="ctr" eaLnBrk="1" fontAlgn="auto" hangingPunct="1">
              <a:spcAft>
                <a:spcPts val="0"/>
              </a:spcAft>
              <a:defRPr/>
            </a:pPr>
            <a:r>
              <a:rPr lang="en-IN" dirty="0">
                <a:latin typeface="Algerian" panose="04020705040A02060702" pitchFamily="82" charset="0"/>
              </a:rPr>
              <a:t>i- care </a:t>
            </a:r>
          </a:p>
        </p:txBody>
      </p:sp>
      <p:sp>
        <p:nvSpPr>
          <p:cNvPr id="3" name="Content Placeholder 2">
            <a:extLst>
              <a:ext uri="{FF2B5EF4-FFF2-40B4-BE49-F238E27FC236}">
                <a16:creationId xmlns:a16="http://schemas.microsoft.com/office/drawing/2014/main" id="{1FE667D2-3546-4F72-AA7D-34A34BE6FAC8}"/>
              </a:ext>
            </a:extLst>
          </p:cNvPr>
          <p:cNvSpPr>
            <a:spLocks noGrp="1"/>
          </p:cNvSpPr>
          <p:nvPr>
            <p:ph idx="1"/>
          </p:nvPr>
        </p:nvSpPr>
        <p:spPr/>
        <p:style>
          <a:lnRef idx="1">
            <a:schemeClr val="dk1"/>
          </a:lnRef>
          <a:fillRef idx="3">
            <a:schemeClr val="dk1"/>
          </a:fillRef>
          <a:effectRef idx="2">
            <a:schemeClr val="dk1"/>
          </a:effectRef>
          <a:fontRef idx="minor">
            <a:schemeClr val="lt1"/>
          </a:fontRef>
        </p:style>
        <p:txBody>
          <a:bodyPr>
            <a:normAutofit fontScale="32500" lnSpcReduction="20000"/>
          </a:bodyPr>
          <a:lstStyle/>
          <a:p>
            <a:pPr eaLnBrk="1" fontAlgn="auto" hangingPunct="1">
              <a:spcAft>
                <a:spcPts val="0"/>
              </a:spcAft>
              <a:buFont typeface="Wingdings 2"/>
              <a:buChar char=""/>
              <a:defRPr/>
            </a:pPr>
            <a:endParaRPr lang="en-IN" dirty="0">
              <a:latin typeface="Times New Roman" pitchFamily="18" charset="0"/>
              <a:cs typeface="Times New Roman" pitchFamily="18" charset="0"/>
            </a:endParaRPr>
          </a:p>
          <a:p>
            <a:pPr eaLnBrk="1" fontAlgn="auto" hangingPunct="1">
              <a:spcAft>
                <a:spcPts val="0"/>
              </a:spcAft>
              <a:buFont typeface="Wingdings 2"/>
              <a:buChar char=""/>
              <a:defRPr/>
            </a:pPr>
            <a:endParaRPr lang="en-IN" dirty="0">
              <a:latin typeface="Times New Roman" pitchFamily="18" charset="0"/>
              <a:cs typeface="Times New Roman" pitchFamily="18" charset="0"/>
            </a:endParaRPr>
          </a:p>
          <a:p>
            <a:pPr eaLnBrk="1" fontAlgn="auto" hangingPunct="1">
              <a:spcAft>
                <a:spcPts val="0"/>
              </a:spcAft>
              <a:buFont typeface="Wingdings 2"/>
              <a:buChar char=""/>
              <a:defRPr/>
            </a:pPr>
            <a:endParaRPr lang="en-IN" dirty="0">
              <a:latin typeface="Times New Roman" pitchFamily="18" charset="0"/>
              <a:cs typeface="Times New Roman" pitchFamily="18" charset="0"/>
            </a:endParaRPr>
          </a:p>
          <a:p>
            <a:pPr eaLnBrk="1" fontAlgn="auto" hangingPunct="1">
              <a:spcAft>
                <a:spcPts val="0"/>
              </a:spcAft>
              <a:buFont typeface="Wingdings 2"/>
              <a:buChar char=""/>
              <a:defRPr/>
            </a:pPr>
            <a:endParaRPr lang="en-IN" dirty="0">
              <a:latin typeface="Times New Roman" pitchFamily="18" charset="0"/>
              <a:cs typeface="Times New Roman" pitchFamily="18" charset="0"/>
            </a:endParaRPr>
          </a:p>
          <a:p>
            <a:pPr eaLnBrk="1" fontAlgn="auto" hangingPunct="1">
              <a:spcAft>
                <a:spcPts val="0"/>
              </a:spcAft>
              <a:buFont typeface="Wingdings 2"/>
              <a:buChar char=""/>
              <a:defRPr/>
            </a:pPr>
            <a:endParaRPr lang="en-IN" dirty="0">
              <a:latin typeface="Times New Roman" pitchFamily="18" charset="0"/>
              <a:cs typeface="Times New Roman" pitchFamily="18" charset="0"/>
            </a:endParaRPr>
          </a:p>
          <a:p>
            <a:pPr eaLnBrk="1" fontAlgn="auto" hangingPunct="1">
              <a:spcAft>
                <a:spcPts val="0"/>
              </a:spcAft>
              <a:buFont typeface="Wingdings 2"/>
              <a:buChar char=""/>
              <a:defRPr/>
            </a:pPr>
            <a:endParaRPr lang="en-IN" dirty="0">
              <a:latin typeface="Times New Roman" pitchFamily="18" charset="0"/>
              <a:cs typeface="Times New Roman" pitchFamily="18" charset="0"/>
            </a:endParaRPr>
          </a:p>
          <a:p>
            <a:pPr eaLnBrk="1" fontAlgn="auto" hangingPunct="1">
              <a:spcAft>
                <a:spcPts val="0"/>
              </a:spcAft>
              <a:buFont typeface="Wingdings 2"/>
              <a:buChar char=""/>
              <a:defRPr/>
            </a:pPr>
            <a:endParaRPr lang="en-IN" dirty="0">
              <a:latin typeface="Times New Roman" pitchFamily="18" charset="0"/>
              <a:cs typeface="Times New Roman" pitchFamily="18" charset="0"/>
            </a:endParaRPr>
          </a:p>
          <a:p>
            <a:pPr eaLnBrk="1" fontAlgn="auto" hangingPunct="1">
              <a:spcAft>
                <a:spcPts val="0"/>
              </a:spcAft>
              <a:buFont typeface="Wingdings 2"/>
              <a:buChar char=""/>
              <a:defRPr/>
            </a:pPr>
            <a:endParaRPr lang="en-IN" dirty="0">
              <a:latin typeface="Times New Roman" pitchFamily="18" charset="0"/>
              <a:cs typeface="Times New Roman" pitchFamily="18" charset="0"/>
            </a:endParaRPr>
          </a:p>
          <a:p>
            <a:pPr eaLnBrk="1" fontAlgn="auto" hangingPunct="1">
              <a:spcAft>
                <a:spcPts val="0"/>
              </a:spcAft>
              <a:buFont typeface="Wingdings 2"/>
              <a:buChar char=""/>
              <a:defRPr/>
            </a:pPr>
            <a:endParaRPr lang="en-IN" dirty="0">
              <a:latin typeface="Times New Roman" pitchFamily="18" charset="0"/>
              <a:cs typeface="Times New Roman" pitchFamily="18" charset="0"/>
            </a:endParaRPr>
          </a:p>
          <a:p>
            <a:pPr eaLnBrk="1" fontAlgn="auto" hangingPunct="1">
              <a:spcAft>
                <a:spcPts val="0"/>
              </a:spcAft>
              <a:buFont typeface="Wingdings 2"/>
              <a:buChar char=""/>
              <a:defRPr/>
            </a:pPr>
            <a:endParaRPr lang="en-IN" dirty="0">
              <a:latin typeface="Times New Roman" pitchFamily="18" charset="0"/>
              <a:cs typeface="Times New Roman" pitchFamily="18" charset="0"/>
            </a:endParaRPr>
          </a:p>
          <a:p>
            <a:pPr eaLnBrk="1" fontAlgn="auto" hangingPunct="1">
              <a:spcAft>
                <a:spcPts val="0"/>
              </a:spcAft>
              <a:buFont typeface="Wingdings 2"/>
              <a:buChar char=""/>
              <a:defRPr/>
            </a:pPr>
            <a:endParaRPr lang="en-IN" dirty="0">
              <a:latin typeface="Times New Roman" pitchFamily="18" charset="0"/>
              <a:cs typeface="Times New Roman" pitchFamily="18" charset="0"/>
            </a:endParaRPr>
          </a:p>
          <a:p>
            <a:pPr eaLnBrk="1" fontAlgn="auto" hangingPunct="1">
              <a:spcAft>
                <a:spcPts val="0"/>
              </a:spcAft>
              <a:buFont typeface="Wingdings 2"/>
              <a:buChar char=""/>
              <a:defRPr/>
            </a:pPr>
            <a:endParaRPr lang="en-IN" dirty="0">
              <a:latin typeface="Times New Roman" pitchFamily="18" charset="0"/>
              <a:cs typeface="Times New Roman" pitchFamily="18" charset="0"/>
            </a:endParaRPr>
          </a:p>
          <a:p>
            <a:pPr eaLnBrk="1" fontAlgn="auto" hangingPunct="1">
              <a:spcAft>
                <a:spcPts val="0"/>
              </a:spcAft>
              <a:buFont typeface="Wingdings 2"/>
              <a:buChar char=""/>
              <a:defRPr/>
            </a:pPr>
            <a:endParaRPr lang="en-IN" dirty="0">
              <a:latin typeface="Times New Roman" pitchFamily="18" charset="0"/>
              <a:cs typeface="Times New Roman" pitchFamily="18" charset="0"/>
            </a:endParaRPr>
          </a:p>
          <a:p>
            <a:pPr eaLnBrk="1" fontAlgn="auto" hangingPunct="1">
              <a:spcAft>
                <a:spcPts val="0"/>
              </a:spcAft>
              <a:buFont typeface="Wingdings 2"/>
              <a:buChar char=""/>
              <a:defRPr/>
            </a:pPr>
            <a:endParaRPr lang="en-IN" dirty="0">
              <a:latin typeface="Times New Roman" pitchFamily="18" charset="0"/>
              <a:cs typeface="Times New Roman" pitchFamily="18" charset="0"/>
            </a:endParaRPr>
          </a:p>
          <a:p>
            <a:pPr eaLnBrk="1" fontAlgn="auto" hangingPunct="1">
              <a:spcAft>
                <a:spcPts val="0"/>
              </a:spcAft>
              <a:buFont typeface="Wingdings 2"/>
              <a:buChar char=""/>
              <a:defRPr/>
            </a:pPr>
            <a:endParaRPr lang="en-IN" dirty="0">
              <a:latin typeface="Times New Roman" pitchFamily="18" charset="0"/>
              <a:cs typeface="Times New Roman" pitchFamily="18" charset="0"/>
            </a:endParaRPr>
          </a:p>
          <a:p>
            <a:pPr eaLnBrk="1" fontAlgn="auto" hangingPunct="1">
              <a:spcAft>
                <a:spcPts val="0"/>
              </a:spcAft>
              <a:buFont typeface="Wingdings 2"/>
              <a:buChar char=""/>
              <a:defRPr/>
            </a:pPr>
            <a:endParaRPr lang="en-IN" dirty="0">
              <a:latin typeface="Times New Roman" pitchFamily="18" charset="0"/>
              <a:cs typeface="Times New Roman" pitchFamily="18" charset="0"/>
            </a:endParaRPr>
          </a:p>
          <a:p>
            <a:pPr eaLnBrk="1" fontAlgn="auto" hangingPunct="1">
              <a:spcAft>
                <a:spcPts val="0"/>
              </a:spcAft>
              <a:buFont typeface="Wingdings 2"/>
              <a:buChar char=""/>
              <a:defRPr/>
            </a:pPr>
            <a:r>
              <a:rPr lang="en-IN" sz="3800" dirty="0">
                <a:latin typeface="Times New Roman" pitchFamily="18" charset="0"/>
                <a:cs typeface="Times New Roman" pitchFamily="18" charset="0"/>
              </a:rPr>
              <a:t>The school will not tolerate inappropriate behaviour by students such as bullying or ragging of any kind, overt display of affection between students, theft, forgery, borrowing without permission of the owner, improper care of the property of others and using obscene or vulgar language.</a:t>
            </a:r>
          </a:p>
        </p:txBody>
      </p:sp>
      <p:pic>
        <p:nvPicPr>
          <p:cNvPr id="64516" name="Picture 3">
            <a:extLst>
              <a:ext uri="{FF2B5EF4-FFF2-40B4-BE49-F238E27FC236}">
                <a16:creationId xmlns:a16="http://schemas.microsoft.com/office/drawing/2014/main" id="{2F884CDF-CF7A-41BB-BC9D-A27E65B33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75"/>
          <a:stretch>
            <a:fillRect/>
          </a:stretch>
        </p:blipFill>
        <p:spPr bwMode="auto">
          <a:xfrm>
            <a:off x="721519" y="1600200"/>
            <a:ext cx="7704138"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a:extLst>
              <a:ext uri="{FF2B5EF4-FFF2-40B4-BE49-F238E27FC236}">
                <a16:creationId xmlns:a16="http://schemas.microsoft.com/office/drawing/2014/main" id="{0667AC0F-2E8A-4ADB-8BA2-7ED1160BD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8" y="293688"/>
            <a:ext cx="11858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Box 7">
            <a:extLst>
              <a:ext uri="{FF2B5EF4-FFF2-40B4-BE49-F238E27FC236}">
                <a16:creationId xmlns:a16="http://schemas.microsoft.com/office/drawing/2014/main" id="{6A4963F0-DF4A-480B-9B9B-C1C7C033B42D}"/>
              </a:ext>
            </a:extLst>
          </p:cNvPr>
          <p:cNvSpPr txBox="1">
            <a:spLocks noChangeArrowheads="1"/>
          </p:cNvSpPr>
          <p:nvPr/>
        </p:nvSpPr>
        <p:spPr bwMode="auto">
          <a:xfrm>
            <a:off x="1035424" y="914400"/>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a:latin typeface="Times New Roman" panose="02020603050405020304" pitchFamily="18" charset="0"/>
                <a:cs typeface="Times New Roman" panose="02020603050405020304" pitchFamily="18" charset="0"/>
              </a:rPr>
              <a:t>SAFE AND UNSAFE TOUCH</a:t>
            </a:r>
          </a:p>
        </p:txBody>
      </p:sp>
    </p:spTree>
    <p:extLst>
      <p:ext uri="{BB962C8B-B14F-4D97-AF65-F5344CB8AC3E}">
        <p14:creationId xmlns:p14="http://schemas.microsoft.com/office/powerpoint/2010/main" val="9622756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23DAE-5347-4A1F-8426-F87BC61F9B86}"/>
              </a:ext>
            </a:extLst>
          </p:cNvPr>
          <p:cNvSpPr>
            <a:spLocks noGrp="1"/>
          </p:cNvSpPr>
          <p:nvPr>
            <p:ph type="title"/>
          </p:nvPr>
        </p:nvSpPr>
        <p:spPr/>
        <p:txBody>
          <a:bodyPr/>
          <a:lstStyle/>
          <a:p>
            <a:pPr eaLnBrk="1" fontAlgn="auto" hangingPunct="1">
              <a:spcAft>
                <a:spcPts val="0"/>
              </a:spcAft>
              <a:defRPr/>
            </a:pPr>
            <a:endParaRPr lang="en-IN" dirty="0"/>
          </a:p>
        </p:txBody>
      </p:sp>
      <p:pic>
        <p:nvPicPr>
          <p:cNvPr id="65541" name="Picture 2">
            <a:extLst>
              <a:ext uri="{FF2B5EF4-FFF2-40B4-BE49-F238E27FC236}">
                <a16:creationId xmlns:a16="http://schemas.microsoft.com/office/drawing/2014/main" id="{436B7BD7-EE90-4997-A301-60DCA10892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304800"/>
            <a:ext cx="8610600" cy="6172200"/>
          </a:xfrm>
        </p:spPr>
      </p:pic>
      <p:sp>
        <p:nvSpPr>
          <p:cNvPr id="4" name="Date Placeholder 3">
            <a:extLst>
              <a:ext uri="{FF2B5EF4-FFF2-40B4-BE49-F238E27FC236}">
                <a16:creationId xmlns:a16="http://schemas.microsoft.com/office/drawing/2014/main" id="{5731E827-EC16-4B6B-A4BA-74DA7759E3CC}"/>
              </a:ext>
            </a:extLst>
          </p:cNvPr>
          <p:cNvSpPr>
            <a:spLocks noGrp="1"/>
          </p:cNvSpPr>
          <p:nvPr>
            <p:ph type="dt" sz="half" idx="10"/>
          </p:nvPr>
        </p:nvSpPr>
        <p:spPr/>
        <p:txBody>
          <a:bodyPr/>
          <a:lstStyle/>
          <a:p>
            <a:pPr>
              <a:defRPr/>
            </a:pPr>
            <a:fld id="{8B1F5C8E-B214-44D9-AEBE-0FDC242F8BF6}" type="datetime1">
              <a:rPr lang="en-IN"/>
              <a:pPr>
                <a:defRPr/>
              </a:pPr>
              <a:t>22-06-2023</a:t>
            </a:fld>
            <a:endParaRPr lang="en-US" dirty="0"/>
          </a:p>
        </p:txBody>
      </p:sp>
      <p:sp>
        <p:nvSpPr>
          <p:cNvPr id="5" name="Footer Placeholder 4">
            <a:extLst>
              <a:ext uri="{FF2B5EF4-FFF2-40B4-BE49-F238E27FC236}">
                <a16:creationId xmlns:a16="http://schemas.microsoft.com/office/drawing/2014/main" id="{FEA30851-E770-4BB4-AD3E-F7CC374C9884}"/>
              </a:ext>
            </a:extLst>
          </p:cNvPr>
          <p:cNvSpPr>
            <a:spLocks noGrp="1"/>
          </p:cNvSpPr>
          <p:nvPr>
            <p:ph type="ftr" sz="quarter" idx="11"/>
          </p:nvPr>
        </p:nvSpPr>
        <p:spPr/>
        <p:txBody>
          <a:bodyPr/>
          <a:lstStyle/>
          <a:p>
            <a:pPr>
              <a:defRPr/>
            </a:pPr>
            <a:r>
              <a:rPr lang="en-US" dirty="0"/>
              <a:t>City International School</a:t>
            </a:r>
          </a:p>
        </p:txBody>
      </p:sp>
    </p:spTree>
    <p:extLst>
      <p:ext uri="{BB962C8B-B14F-4D97-AF65-F5344CB8AC3E}">
        <p14:creationId xmlns:p14="http://schemas.microsoft.com/office/powerpoint/2010/main" val="32703988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6E2FF-DB9A-404E-8B3A-E5CB862B1866}"/>
              </a:ext>
            </a:extLst>
          </p:cNvPr>
          <p:cNvSpPr>
            <a:spLocks noGrp="1"/>
          </p:cNvSpPr>
          <p:nvPr>
            <p:ph type="title"/>
          </p:nvPr>
        </p:nvSpPr>
        <p:spPr>
          <a:xfrm>
            <a:off x="475694" y="991597"/>
            <a:ext cx="8229600" cy="1143000"/>
          </a:xfrm>
        </p:spPr>
        <p:txBody>
          <a:bodyPr/>
          <a:lstStyle/>
          <a:p>
            <a:pPr eaLnBrk="1" fontAlgn="auto" hangingPunct="1">
              <a:spcAft>
                <a:spcPts val="0"/>
              </a:spcAft>
              <a:defRPr/>
            </a:pPr>
            <a:r>
              <a:rPr lang="en-US" dirty="0"/>
              <a:t>Evacuation Drill (Evacuation Plan)</a:t>
            </a:r>
            <a:endParaRPr lang="en-IN" dirty="0"/>
          </a:p>
        </p:txBody>
      </p:sp>
      <p:sp>
        <p:nvSpPr>
          <p:cNvPr id="67587" name="TextBox 2">
            <a:extLst>
              <a:ext uri="{FF2B5EF4-FFF2-40B4-BE49-F238E27FC236}">
                <a16:creationId xmlns:a16="http://schemas.microsoft.com/office/drawing/2014/main" id="{6F4BBE8D-1364-4D9E-B56F-A5EDECC6DCBB}"/>
              </a:ext>
            </a:extLst>
          </p:cNvPr>
          <p:cNvSpPr txBox="1">
            <a:spLocks noChangeArrowheads="1"/>
          </p:cNvSpPr>
          <p:nvPr/>
        </p:nvSpPr>
        <p:spPr bwMode="auto">
          <a:xfrm>
            <a:off x="714375" y="2135188"/>
            <a:ext cx="7632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a:latin typeface="Times New Roman" panose="02020603050405020304" pitchFamily="18" charset="0"/>
                <a:cs typeface="Times New Roman" panose="02020603050405020304" pitchFamily="18" charset="0"/>
              </a:rPr>
              <a:t>3 Times in a year</a:t>
            </a:r>
          </a:p>
        </p:txBody>
      </p:sp>
      <p:pic>
        <p:nvPicPr>
          <p:cNvPr id="67588" name="Picture 3" descr="IMG-20181017-WA0009.jpg">
            <a:extLst>
              <a:ext uri="{FF2B5EF4-FFF2-40B4-BE49-F238E27FC236}">
                <a16:creationId xmlns:a16="http://schemas.microsoft.com/office/drawing/2014/main" id="{FF436EA9-AEB3-4A70-9B94-A3CA4649B9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781300"/>
            <a:ext cx="4357688"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4" descr="IMG-20181017-WA0013.jpg">
            <a:extLst>
              <a:ext uri="{FF2B5EF4-FFF2-40B4-BE49-F238E27FC236}">
                <a16:creationId xmlns:a16="http://schemas.microsoft.com/office/drawing/2014/main" id="{0FF51D78-83D3-46F6-B405-FD500925DB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0725" y="2747962"/>
            <a:ext cx="4786312"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Z:\SCHOOL LOGOS\New logo\Combine with New IDS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119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B98DD-D242-4CB2-B0FA-42288AC14B1C}"/>
              </a:ext>
            </a:extLst>
          </p:cNvPr>
          <p:cNvSpPr>
            <a:spLocks noGrp="1"/>
          </p:cNvSpPr>
          <p:nvPr>
            <p:ph type="title"/>
          </p:nvPr>
        </p:nvSpPr>
        <p:spPr>
          <a:xfrm>
            <a:off x="783404" y="624089"/>
            <a:ext cx="8229600" cy="1143000"/>
          </a:xfrm>
        </p:spPr>
        <p:txBody>
          <a:bodyPr/>
          <a:lstStyle/>
          <a:p>
            <a:pPr eaLnBrk="1" fontAlgn="auto" hangingPunct="1">
              <a:spcAft>
                <a:spcPts val="0"/>
              </a:spcAft>
              <a:defRPr/>
            </a:pPr>
            <a:r>
              <a:rPr lang="en-US" dirty="0">
                <a:latin typeface="Times New Roman" pitchFamily="18" charset="0"/>
                <a:cs typeface="Times New Roman" pitchFamily="18" charset="0"/>
              </a:rPr>
              <a:t>Fire Safety Drill</a:t>
            </a:r>
            <a:endParaRPr lang="en-IN" dirty="0">
              <a:latin typeface="Times New Roman" pitchFamily="18" charset="0"/>
              <a:cs typeface="Times New Roman" pitchFamily="18" charset="0"/>
            </a:endParaRPr>
          </a:p>
        </p:txBody>
      </p:sp>
      <p:pic>
        <p:nvPicPr>
          <p:cNvPr id="68613" name="Picture 6">
            <a:extLst>
              <a:ext uri="{FF2B5EF4-FFF2-40B4-BE49-F238E27FC236}">
                <a16:creationId xmlns:a16="http://schemas.microsoft.com/office/drawing/2014/main" id="{D632325B-D3FD-4058-B201-B471540BD0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1733550"/>
            <a:ext cx="4537075"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7">
            <a:extLst>
              <a:ext uri="{FF2B5EF4-FFF2-40B4-BE49-F238E27FC236}">
                <a16:creationId xmlns:a16="http://schemas.microsoft.com/office/drawing/2014/main" id="{AFCE2623-3011-463F-BD65-A63B48D2B8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9933" y="3413774"/>
            <a:ext cx="4424067"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Z:\SCHOOL LOGOS\New logo\Combine with New IDS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368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D6A46DE2-2D1B-4538-A617-2AD077ABC45E}"/>
              </a:ext>
            </a:extLst>
          </p:cNvPr>
          <p:cNvSpPr txBox="1"/>
          <p:nvPr/>
        </p:nvSpPr>
        <p:spPr>
          <a:xfrm>
            <a:off x="0" y="6629400"/>
            <a:ext cx="9144000" cy="21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7239" rIns="0" bIns="0"/>
          <a:lstStyle/>
          <a:p>
            <a:pPr marL="12700" algn="ctr" fontAlgn="auto">
              <a:lnSpc>
                <a:spcPts val="1140"/>
              </a:lnSpc>
              <a:spcBef>
                <a:spcPts val="0"/>
              </a:spcBef>
              <a:spcAft>
                <a:spcPts val="0"/>
              </a:spcAft>
              <a:defRPr/>
            </a:pPr>
            <a:r>
              <a:rPr sz="1050" b="1" spc="13" dirty="0">
                <a:solidFill>
                  <a:schemeClr val="tx1"/>
                </a:solidFill>
                <a:latin typeface="Times New Roman"/>
                <a:cs typeface="Times New Roman"/>
              </a:rPr>
              <a:t>© </a:t>
            </a:r>
            <a:r>
              <a:rPr lang="en-US" sz="1050" b="1" spc="13" dirty="0">
                <a:solidFill>
                  <a:schemeClr val="tx1"/>
                </a:solidFill>
                <a:latin typeface="Times New Roman"/>
                <a:cs typeface="Times New Roman"/>
              </a:rPr>
              <a:t>Jindal Mount Litera Zee School, Sukeli</a:t>
            </a:r>
            <a:r>
              <a:rPr sz="1050" b="1" spc="13" dirty="0">
                <a:solidFill>
                  <a:schemeClr val="tx1"/>
                </a:solidFill>
                <a:latin typeface="Times New Roman"/>
                <a:cs typeface="Times New Roman"/>
              </a:rPr>
              <a:t>.</a:t>
            </a:r>
            <a:endParaRPr sz="1050" dirty="0">
              <a:solidFill>
                <a:schemeClr val="tx1"/>
              </a:solidFill>
              <a:latin typeface="Times New Roman"/>
              <a:cs typeface="Times New Roman"/>
            </a:endParaRPr>
          </a:p>
        </p:txBody>
      </p:sp>
      <p:sp>
        <p:nvSpPr>
          <p:cNvPr id="6" name="Rectangle 5">
            <a:extLst>
              <a:ext uri="{FF2B5EF4-FFF2-40B4-BE49-F238E27FC236}">
                <a16:creationId xmlns:a16="http://schemas.microsoft.com/office/drawing/2014/main" id="{89ACEFB5-61B0-4D0E-A975-9C3AB292650B}"/>
              </a:ext>
            </a:extLst>
          </p:cNvPr>
          <p:cNvSpPr/>
          <p:nvPr/>
        </p:nvSpPr>
        <p:spPr>
          <a:xfrm>
            <a:off x="1409700" y="1295400"/>
            <a:ext cx="6822312" cy="461665"/>
          </a:xfrm>
          <a:prstGeom prst="rect">
            <a:avLst/>
          </a:prstGeom>
          <a:ln/>
        </p:spPr>
        <p:style>
          <a:lnRef idx="1">
            <a:schemeClr val="accent4"/>
          </a:lnRef>
          <a:fillRef idx="2">
            <a:schemeClr val="accent4"/>
          </a:fillRef>
          <a:effectRef idx="1">
            <a:schemeClr val="accent4"/>
          </a:effectRef>
          <a:fontRef idx="minor">
            <a:schemeClr val="dk1"/>
          </a:fontRef>
        </p:style>
        <p:txBody>
          <a:bodyPr>
            <a:spAutoFit/>
          </a:bodyPr>
          <a:lstStyle/>
          <a:p>
            <a:pPr fontAlgn="auto">
              <a:spcBef>
                <a:spcPts val="0"/>
              </a:spcBef>
              <a:spcAft>
                <a:spcPts val="0"/>
              </a:spcAft>
              <a:defRPr/>
            </a:pPr>
            <a:r>
              <a:rPr lang="en-US" sz="2400" b="1" dirty="0">
                <a:ln>
                  <a:solidFill>
                    <a:srgbClr val="7030A0"/>
                  </a:solidFill>
                </a:ln>
                <a:solidFill>
                  <a:srgbClr val="000000"/>
                </a:solidFill>
                <a:effectLst>
                  <a:outerShdw blurRad="38100" dist="38100" dir="2700000" algn="tl">
                    <a:srgbClr val="000000">
                      <a:alpha val="43137"/>
                    </a:srgbClr>
                  </a:outerShdw>
                </a:effectLst>
                <a:latin typeface="Algerian" panose="04020705040A02060702" pitchFamily="82" charset="0"/>
              </a:rPr>
              <a:t>School Management committee members</a:t>
            </a:r>
          </a:p>
        </p:txBody>
      </p:sp>
      <p:pic>
        <p:nvPicPr>
          <p:cNvPr id="7" name="Picture 2" descr="T:\Sk\SMC Pic\PHOTO-page-001.jpg">
            <a:extLst>
              <a:ext uri="{FF2B5EF4-FFF2-40B4-BE49-F238E27FC236}">
                <a16:creationId xmlns:a16="http://schemas.microsoft.com/office/drawing/2014/main" id="{8AE40C25-1516-485F-A55D-7668F2B09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929" y="2408238"/>
            <a:ext cx="1600200" cy="267176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611EAE5-148D-4407-89C6-EC60FACE3176}"/>
              </a:ext>
            </a:extLst>
          </p:cNvPr>
          <p:cNvPicPr>
            <a:picLocks noChangeAspect="1" noChangeArrowheads="1"/>
          </p:cNvPicPr>
          <p:nvPr/>
        </p:nvPicPr>
        <p:blipFill>
          <a:blip r:embed="rId4" cstate="print"/>
          <a:srcRect/>
          <a:stretch>
            <a:fillRect/>
          </a:stretch>
        </p:blipFill>
        <p:spPr bwMode="auto">
          <a:xfrm>
            <a:off x="3919833" y="2249723"/>
            <a:ext cx="1600200" cy="2698608"/>
          </a:xfrm>
          <a:prstGeom prst="rect">
            <a:avLst/>
          </a:prstGeom>
          <a:ln w="228600" cap="sq" cmpd="thickThin">
            <a:solidFill>
              <a:srgbClr val="000000"/>
            </a:solidFill>
            <a:prstDash val="solid"/>
            <a:miter lim="800000"/>
          </a:ln>
          <a:effectLst>
            <a:innerShdw blurRad="76200">
              <a:srgbClr val="000000"/>
            </a:innerShdw>
          </a:effectLst>
        </p:spPr>
      </p:pic>
      <p:sp>
        <p:nvSpPr>
          <p:cNvPr id="2" name="Rectangle 1">
            <a:extLst>
              <a:ext uri="{FF2B5EF4-FFF2-40B4-BE49-F238E27FC236}">
                <a16:creationId xmlns:a16="http://schemas.microsoft.com/office/drawing/2014/main" id="{A2750330-3C7C-486C-95B7-F7E4D7BE23AA}"/>
              </a:ext>
            </a:extLst>
          </p:cNvPr>
          <p:cNvSpPr/>
          <p:nvPr/>
        </p:nvSpPr>
        <p:spPr>
          <a:xfrm>
            <a:off x="6894095" y="5346992"/>
            <a:ext cx="1981200" cy="974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109728" algn="ctr" fontAlgn="auto">
              <a:spcBef>
                <a:spcPts val="0"/>
              </a:spcBef>
              <a:spcAft>
                <a:spcPts val="0"/>
              </a:spcAft>
              <a:defRPr/>
            </a:pPr>
            <a:r>
              <a:rPr lang="en-IN" b="1" dirty="0">
                <a:solidFill>
                  <a:schemeClr val="tx1"/>
                </a:solidFill>
                <a:effectLst>
                  <a:outerShdw blurRad="38100" dist="38100" dir="2700000" algn="tl">
                    <a:srgbClr val="000000">
                      <a:alpha val="43137"/>
                    </a:srgbClr>
                  </a:outerShdw>
                </a:effectLst>
              </a:rPr>
              <a:t> Member</a:t>
            </a:r>
          </a:p>
          <a:p>
            <a:pPr marL="109728" algn="ctr" fontAlgn="auto">
              <a:spcBef>
                <a:spcPts val="0"/>
              </a:spcBef>
              <a:spcAft>
                <a:spcPts val="0"/>
              </a:spcAft>
              <a:defRPr/>
            </a:pPr>
            <a:r>
              <a:rPr lang="en-IN" b="1" dirty="0">
                <a:solidFill>
                  <a:schemeClr val="tx1"/>
                </a:solidFill>
                <a:effectLst>
                  <a:outerShdw blurRad="38100" dist="38100" dir="2700000" algn="tl">
                    <a:srgbClr val="000000">
                      <a:alpha val="43137"/>
                    </a:srgbClr>
                  </a:outerShdw>
                </a:effectLst>
              </a:rPr>
              <a:t>  </a:t>
            </a:r>
            <a:r>
              <a:rPr lang="en-IN" b="1" dirty="0" err="1">
                <a:solidFill>
                  <a:schemeClr val="tx1"/>
                </a:solidFill>
                <a:effectLst>
                  <a:outerShdw blurRad="38100" dist="38100" dir="2700000" algn="tl">
                    <a:srgbClr val="000000">
                      <a:alpha val="43137"/>
                    </a:srgbClr>
                  </a:outerShdw>
                </a:effectLst>
              </a:rPr>
              <a:t>Mr.</a:t>
            </a:r>
            <a:r>
              <a:rPr lang="en-IN" b="1" dirty="0">
                <a:solidFill>
                  <a:schemeClr val="tx1"/>
                </a:solidFill>
                <a:effectLst>
                  <a:outerShdw blurRad="38100" dist="38100" dir="2700000" algn="tl">
                    <a:srgbClr val="000000">
                      <a:alpha val="43137"/>
                    </a:srgbClr>
                  </a:outerShdw>
                </a:effectLst>
              </a:rPr>
              <a:t> </a:t>
            </a:r>
            <a:r>
              <a:rPr lang="en-IN" b="1" dirty="0" err="1">
                <a:solidFill>
                  <a:schemeClr val="tx1"/>
                </a:solidFill>
                <a:effectLst>
                  <a:outerShdw blurRad="38100" dist="38100" dir="2700000" algn="tl">
                    <a:srgbClr val="000000">
                      <a:alpha val="43137"/>
                    </a:srgbClr>
                  </a:outerShdw>
                </a:effectLst>
              </a:rPr>
              <a:t>Sanjeev</a:t>
            </a:r>
            <a:r>
              <a:rPr lang="en-IN" b="1" dirty="0">
                <a:solidFill>
                  <a:schemeClr val="tx1"/>
                </a:solidFill>
                <a:effectLst>
                  <a:outerShdw blurRad="38100" dist="38100" dir="2700000" algn="tl">
                    <a:srgbClr val="000000">
                      <a:alpha val="43137"/>
                    </a:srgbClr>
                  </a:outerShdw>
                </a:effectLst>
              </a:rPr>
              <a:t> Banerjee</a:t>
            </a:r>
            <a:endParaRPr lang="hi-IN" dirty="0">
              <a:solidFill>
                <a:schemeClr val="tx1"/>
              </a:solidFill>
            </a:endParaRPr>
          </a:p>
        </p:txBody>
      </p:sp>
      <p:sp>
        <p:nvSpPr>
          <p:cNvPr id="4" name="Rectangle 3">
            <a:extLst>
              <a:ext uri="{FF2B5EF4-FFF2-40B4-BE49-F238E27FC236}">
                <a16:creationId xmlns:a16="http://schemas.microsoft.com/office/drawing/2014/main" id="{1D99E14C-2E6E-4DF6-9E56-C48590214FAD}"/>
              </a:ext>
            </a:extLst>
          </p:cNvPr>
          <p:cNvSpPr/>
          <p:nvPr/>
        </p:nvSpPr>
        <p:spPr>
          <a:xfrm>
            <a:off x="3703638" y="5339556"/>
            <a:ext cx="2058987" cy="954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b="1" dirty="0">
                <a:solidFill>
                  <a:schemeClr val="tx1"/>
                </a:solidFill>
                <a:effectLst>
                  <a:outerShdw blurRad="38100" dist="38100" dir="2700000" algn="tl">
                    <a:srgbClr val="000000">
                      <a:alpha val="43137"/>
                    </a:srgbClr>
                  </a:outerShdw>
                </a:effectLst>
              </a:rPr>
              <a:t>Member</a:t>
            </a:r>
          </a:p>
          <a:p>
            <a:pPr algn="ctr" fontAlgn="auto">
              <a:spcBef>
                <a:spcPts val="0"/>
              </a:spcBef>
              <a:spcAft>
                <a:spcPts val="0"/>
              </a:spcAft>
              <a:defRPr/>
            </a:pPr>
            <a:r>
              <a:rPr lang="en-IN" b="1" dirty="0">
                <a:solidFill>
                  <a:schemeClr val="tx1"/>
                </a:solidFill>
                <a:effectLst>
                  <a:outerShdw blurRad="38100" dist="38100" dir="2700000" algn="tl">
                    <a:srgbClr val="000000">
                      <a:alpha val="43137"/>
                    </a:srgbClr>
                  </a:outerShdw>
                </a:effectLst>
              </a:rPr>
              <a:t>  Mr. Shiv </a:t>
            </a:r>
            <a:r>
              <a:rPr lang="en-IN" b="1" dirty="0" err="1">
                <a:solidFill>
                  <a:schemeClr val="tx1"/>
                </a:solidFill>
                <a:effectLst>
                  <a:outerShdw blurRad="38100" dist="38100" dir="2700000" algn="tl">
                    <a:srgbClr val="000000">
                      <a:alpha val="43137"/>
                    </a:srgbClr>
                  </a:outerShdw>
                </a:effectLst>
              </a:rPr>
              <a:t>kumar</a:t>
            </a:r>
            <a:r>
              <a:rPr lang="en-IN" b="1" dirty="0">
                <a:solidFill>
                  <a:schemeClr val="tx1"/>
                </a:solidFill>
                <a:effectLst>
                  <a:outerShdw blurRad="38100" dist="38100" dir="2700000" algn="tl">
                    <a:srgbClr val="000000">
                      <a:alpha val="43137"/>
                    </a:srgbClr>
                  </a:outerShdw>
                </a:effectLst>
              </a:rPr>
              <a:t> </a:t>
            </a:r>
            <a:r>
              <a:rPr lang="en-IN" b="1" dirty="0" err="1">
                <a:solidFill>
                  <a:schemeClr val="tx1"/>
                </a:solidFill>
                <a:effectLst>
                  <a:outerShdw blurRad="38100" dist="38100" dir="2700000" algn="tl">
                    <a:srgbClr val="000000">
                      <a:alpha val="43137"/>
                    </a:srgbClr>
                  </a:outerShdw>
                </a:effectLst>
              </a:rPr>
              <a:t>Singhal</a:t>
            </a:r>
            <a:endParaRPr lang="hi-IN" dirty="0">
              <a:solidFill>
                <a:schemeClr val="tx1"/>
              </a:solidFill>
            </a:endParaRPr>
          </a:p>
        </p:txBody>
      </p:sp>
      <p:sp>
        <p:nvSpPr>
          <p:cNvPr id="5" name="Rectangle 4">
            <a:extLst>
              <a:ext uri="{FF2B5EF4-FFF2-40B4-BE49-F238E27FC236}">
                <a16:creationId xmlns:a16="http://schemas.microsoft.com/office/drawing/2014/main" id="{C0F039C9-7B02-4B55-9DA9-EA34E79A67E7}"/>
              </a:ext>
            </a:extLst>
          </p:cNvPr>
          <p:cNvSpPr/>
          <p:nvPr/>
        </p:nvSpPr>
        <p:spPr>
          <a:xfrm>
            <a:off x="304800" y="5410200"/>
            <a:ext cx="2209800" cy="81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IN" b="1" dirty="0">
                <a:solidFill>
                  <a:schemeClr val="tx1"/>
                </a:solidFill>
                <a:effectLst>
                  <a:outerShdw blurRad="38100" dist="38100" dir="2700000" algn="tl">
                    <a:srgbClr val="000000">
                      <a:alpha val="43137"/>
                    </a:srgbClr>
                  </a:outerShdw>
                </a:effectLst>
              </a:rPr>
              <a:t>Chairman</a:t>
            </a:r>
            <a:endParaRPr lang="en-IN" sz="1600" b="1" dirty="0">
              <a:solidFill>
                <a:schemeClr val="tx1"/>
              </a:solidFill>
              <a:effectLst>
                <a:outerShdw blurRad="38100" dist="38100" dir="2700000" algn="tl">
                  <a:srgbClr val="000000">
                    <a:alpha val="43137"/>
                  </a:srgbClr>
                </a:outerShdw>
              </a:effectLst>
            </a:endParaRPr>
          </a:p>
          <a:p>
            <a:pPr algn="ctr" fontAlgn="auto">
              <a:spcBef>
                <a:spcPts val="0"/>
              </a:spcBef>
              <a:spcAft>
                <a:spcPts val="0"/>
              </a:spcAft>
              <a:defRPr/>
            </a:pPr>
            <a:r>
              <a:rPr lang="en-IN" b="1" dirty="0">
                <a:solidFill>
                  <a:schemeClr val="tx1"/>
                </a:solidFill>
                <a:effectLst>
                  <a:outerShdw blurRad="38100" dist="38100" dir="2700000" algn="tl">
                    <a:srgbClr val="000000">
                      <a:alpha val="43137"/>
                    </a:srgbClr>
                  </a:outerShdw>
                </a:effectLst>
              </a:rPr>
              <a:t>Mr. Vijay Kaushik</a:t>
            </a:r>
            <a:endParaRPr lang="en-US" b="1" dirty="0">
              <a:solidFill>
                <a:schemeClr val="tx1"/>
              </a:solidFill>
              <a:effectLst>
                <a:outerShdw blurRad="38100" dist="38100" dir="2700000" algn="tl">
                  <a:srgbClr val="000000">
                    <a:alpha val="43137"/>
                  </a:srgbClr>
                </a:outerShdw>
              </a:effectLst>
            </a:endParaRPr>
          </a:p>
        </p:txBody>
      </p:sp>
      <p:pic>
        <p:nvPicPr>
          <p:cNvPr id="16396" name="Picture 12">
            <a:extLst>
              <a:ext uri="{FF2B5EF4-FFF2-40B4-BE49-F238E27FC236}">
                <a16:creationId xmlns:a16="http://schemas.microsoft.com/office/drawing/2014/main" id="{C5C77FC4-6EA2-4E45-9347-582FDF285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7375" y="2286000"/>
            <a:ext cx="2038350" cy="268922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1" name="Picture 2" descr="Z:\SCHOOL LOGOS\New logo\Combine with New IDS 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8577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SCHOOL LOGOS\New logo\Combine with New IDS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9481" y="304800"/>
            <a:ext cx="5862949" cy="1041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93155" y="1376163"/>
            <a:ext cx="2895600" cy="369332"/>
          </a:xfrm>
          <a:prstGeom prst="rect">
            <a:avLst/>
          </a:prstGeom>
        </p:spPr>
        <p:txBody>
          <a:bodyPr wrap="square">
            <a:spAutoFit/>
          </a:bodyPr>
          <a:lstStyle/>
          <a:p>
            <a:r>
              <a:rPr lang="en-IN" dirty="0">
                <a:latin typeface="Algerian" panose="04020705040A02060702" pitchFamily="82" charset="0"/>
              </a:rPr>
              <a:t>School uniform </a:t>
            </a:r>
            <a:endParaRPr lang="en-IN" dirty="0"/>
          </a:p>
        </p:txBody>
      </p:sp>
      <p:sp>
        <p:nvSpPr>
          <p:cNvPr id="7" name="Rectangle 6"/>
          <p:cNvSpPr/>
          <p:nvPr/>
        </p:nvSpPr>
        <p:spPr>
          <a:xfrm>
            <a:off x="381000" y="1893332"/>
            <a:ext cx="8610600" cy="2585323"/>
          </a:xfrm>
          <a:prstGeom prst="rect">
            <a:avLst/>
          </a:prstGeom>
        </p:spPr>
        <p:txBody>
          <a:bodyPr wrap="square">
            <a:spAutoFit/>
          </a:bodyPr>
          <a:lstStyle/>
          <a:p>
            <a:pPr algn="just" eaLnBrk="1" hangingPunct="1">
              <a:buFont typeface="Wingdings" panose="05000000000000000000" pitchFamily="2" charset="2"/>
              <a:buChar char="Ø"/>
            </a:pPr>
            <a:r>
              <a:rPr lang="en-IN" altLang="en-US" sz="2400" dirty="0">
                <a:latin typeface="Times New Roman" panose="02020603050405020304" pitchFamily="18" charset="0"/>
                <a:cs typeface="Times New Roman" panose="02020603050405020304" pitchFamily="18" charset="0"/>
              </a:rPr>
              <a:t>Girls’ skirt should be up to knee length.</a:t>
            </a:r>
          </a:p>
          <a:p>
            <a:pPr algn="just" eaLnBrk="1" hangingPunct="1">
              <a:buFont typeface="Wingdings" panose="05000000000000000000" pitchFamily="2" charset="2"/>
              <a:buChar char="Ø"/>
            </a:pPr>
            <a:r>
              <a:rPr lang="en-IN" altLang="en-US" sz="2400" dirty="0">
                <a:latin typeface="Times New Roman" panose="02020603050405020304" pitchFamily="18" charset="0"/>
                <a:cs typeface="Times New Roman" panose="02020603050405020304" pitchFamily="18" charset="0"/>
              </a:rPr>
              <a:t>Boys’ shirt is required to be tucked into the pants at all times. </a:t>
            </a:r>
          </a:p>
          <a:p>
            <a:pPr algn="just" eaLnBrk="1" hangingPunct="1">
              <a:buFont typeface="Wingdings" panose="05000000000000000000" pitchFamily="2" charset="2"/>
              <a:buChar char="Ø"/>
            </a:pPr>
            <a:r>
              <a:rPr lang="en-IN" altLang="en-US" sz="2400" dirty="0">
                <a:latin typeface="Times New Roman" panose="02020603050405020304" pitchFamily="18" charset="0"/>
                <a:cs typeface="Times New Roman" panose="02020603050405020304" pitchFamily="18" charset="0"/>
              </a:rPr>
              <a:t> Girls’ shirt are to be as prescribed in the Dress Code and should be worn, extending at least 6” below the waist.</a:t>
            </a:r>
          </a:p>
          <a:p>
            <a:pPr algn="just" eaLnBrk="1" hangingPunct="1">
              <a:buFont typeface="Wingdings" panose="05000000000000000000" pitchFamily="2" charset="2"/>
              <a:buChar char="Ø"/>
            </a:pPr>
            <a:r>
              <a:rPr lang="en-IN" altLang="en-US" sz="2400" dirty="0">
                <a:latin typeface="Times New Roman" panose="02020603050405020304" pitchFamily="18" charset="0"/>
                <a:cs typeface="Times New Roman" panose="02020603050405020304" pitchFamily="18" charset="0"/>
              </a:rPr>
              <a:t>Sports uniform to be worn by all students on every Wednesday and Saturday.</a:t>
            </a:r>
          </a:p>
          <a:p>
            <a:pPr algn="just" eaLnBrk="1" hangingPunct="1">
              <a:buFont typeface="Wingdings" panose="05000000000000000000" pitchFamily="2" charset="2"/>
              <a:buChar char="Ø"/>
            </a:pPr>
            <a:endParaRPr lang="en-IN" altLang="en-US" dirty="0">
              <a:latin typeface="Times New Roman" panose="02020603050405020304" pitchFamily="18" charset="0"/>
              <a:cs typeface="Times New Roman" panose="02020603050405020304" pitchFamily="18" charset="0"/>
            </a:endParaRPr>
          </a:p>
        </p:txBody>
      </p:sp>
      <p:pic>
        <p:nvPicPr>
          <p:cNvPr id="8" name="Picture 2">
            <a:extLst>
              <a:ext uri="{FF2B5EF4-FFF2-40B4-BE49-F238E27FC236}">
                <a16:creationId xmlns:a16="http://schemas.microsoft.com/office/drawing/2014/main" id="{E4BADC4E-E0BC-412C-B5FD-30F4D2031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42" y="4267200"/>
            <a:ext cx="176212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viceprincipal\Downloads\IMG-20190522-WA0012.jpg">
            <a:extLst>
              <a:ext uri="{FF2B5EF4-FFF2-40B4-BE49-F238E27FC236}">
                <a16:creationId xmlns:a16="http://schemas.microsoft.com/office/drawing/2014/main" id="{B9AD605D-3E59-4A97-ADA0-F3ED87B47E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7325" y="4652963"/>
            <a:ext cx="2687638"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viceprincipal\Desktop\orientation\Photos Used\1-min.png">
            <a:extLst>
              <a:ext uri="{FF2B5EF4-FFF2-40B4-BE49-F238E27FC236}">
                <a16:creationId xmlns:a16="http://schemas.microsoft.com/office/drawing/2014/main" id="{A995CA11-C9F0-405A-AA17-B0C52F7F4C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318" y="4267479"/>
            <a:ext cx="238760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7012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BB61E-ED4C-447B-9263-884A90560CD6}"/>
              </a:ext>
            </a:extLst>
          </p:cNvPr>
          <p:cNvSpPr>
            <a:spLocks noGrp="1"/>
          </p:cNvSpPr>
          <p:nvPr>
            <p:ph type="title"/>
          </p:nvPr>
        </p:nvSpPr>
        <p:spPr>
          <a:xfrm>
            <a:off x="349250" y="838200"/>
            <a:ext cx="8686800" cy="838200"/>
          </a:xfrm>
        </p:spPr>
        <p:txBody>
          <a:bodyPr/>
          <a:lstStyle/>
          <a:p>
            <a:pPr algn="ctr" eaLnBrk="1" fontAlgn="auto" hangingPunct="1">
              <a:spcAft>
                <a:spcPts val="0"/>
              </a:spcAft>
              <a:defRPr/>
            </a:pPr>
            <a:r>
              <a:rPr lang="en-IN" dirty="0">
                <a:latin typeface="Algerian" panose="04020705040A02060702" pitchFamily="82" charset="0"/>
              </a:rPr>
              <a:t>food menu</a:t>
            </a:r>
          </a:p>
        </p:txBody>
      </p:sp>
      <p:pic>
        <p:nvPicPr>
          <p:cNvPr id="84995" name="Picture 2">
            <a:extLst>
              <a:ext uri="{FF2B5EF4-FFF2-40B4-BE49-F238E27FC236}">
                <a16:creationId xmlns:a16="http://schemas.microsoft.com/office/drawing/2014/main" id="{9DA7D982-C471-474C-97C6-351BAFE8BB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807369"/>
            <a:ext cx="8332788" cy="3816350"/>
          </a:xfrm>
        </p:spPr>
      </p:pic>
      <p:sp>
        <p:nvSpPr>
          <p:cNvPr id="84997" name="Rectangle 2">
            <a:extLst>
              <a:ext uri="{FF2B5EF4-FFF2-40B4-BE49-F238E27FC236}">
                <a16:creationId xmlns:a16="http://schemas.microsoft.com/office/drawing/2014/main" id="{9E65E007-849E-4388-BF9C-78C6F0B06431}"/>
              </a:ext>
            </a:extLst>
          </p:cNvPr>
          <p:cNvSpPr>
            <a:spLocks noChangeArrowheads="1"/>
          </p:cNvSpPr>
          <p:nvPr/>
        </p:nvSpPr>
        <p:spPr bwMode="auto">
          <a:xfrm>
            <a:off x="592138" y="5623719"/>
            <a:ext cx="8443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IN" altLang="en-US" b="1" dirty="0">
                <a:latin typeface="Franklin Gothic Book" panose="020B0503020102020204" pitchFamily="34" charset="0"/>
              </a:rPr>
              <a:t>In case your child is allergic to suggested menu, you can send suitable snack in their tiffin</a:t>
            </a:r>
          </a:p>
        </p:txBody>
      </p:sp>
      <p:pic>
        <p:nvPicPr>
          <p:cNvPr id="6" name="Picture 2" descr="Z:\SCHOOL LOGOS\New logo\Combine with New IDS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4273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4401357" y="0"/>
              <a:ext cx="4742641" cy="599949"/>
            </a:xfrm>
            <a:prstGeom prst="rect">
              <a:avLst/>
            </a:prstGeom>
            <a:blipFill>
              <a:blip r:embed="rId3" cstate="print"/>
              <a:stretch>
                <a:fillRect/>
              </a:stretch>
            </a:blipFill>
          </p:spPr>
          <p:txBody>
            <a:bodyPr wrap="square" lIns="0" tIns="0" rIns="0" bIns="0" rtlCol="0"/>
            <a:lstStyle/>
            <a:p>
              <a:endParaRPr dirty="0"/>
            </a:p>
          </p:txBody>
        </p:sp>
      </p:grpSp>
      <p:sp>
        <p:nvSpPr>
          <p:cNvPr id="7" name="object 7"/>
          <p:cNvSpPr/>
          <p:nvPr/>
        </p:nvSpPr>
        <p:spPr>
          <a:xfrm>
            <a:off x="-828" y="0"/>
            <a:ext cx="8230428" cy="315482"/>
          </a:xfrm>
          <a:prstGeom prst="rect">
            <a:avLst/>
          </a:prstGeom>
          <a:blipFill>
            <a:blip r:embed="rId4" cstate="print"/>
            <a:stretch>
              <a:fillRect/>
            </a:stretch>
          </a:blipFill>
        </p:spPr>
        <p:txBody>
          <a:bodyPr wrap="square" lIns="0" tIns="0" rIns="0" bIns="0" rtlCol="0"/>
          <a:lstStyle/>
          <a:p>
            <a:endParaRPr dirty="0"/>
          </a:p>
        </p:txBody>
      </p:sp>
      <p:sp>
        <p:nvSpPr>
          <p:cNvPr id="10" name="object 10"/>
          <p:cNvSpPr txBox="1"/>
          <p:nvPr/>
        </p:nvSpPr>
        <p:spPr>
          <a:xfrm>
            <a:off x="4567554" y="934034"/>
            <a:ext cx="4495800" cy="635000"/>
          </a:xfrm>
          <a:prstGeom prst="rect">
            <a:avLst/>
          </a:prstGeom>
        </p:spPr>
        <p:txBody>
          <a:bodyPr vert="horz" wrap="square" lIns="0" tIns="12065" rIns="0" bIns="0" rtlCol="0">
            <a:spAutoFit/>
          </a:bodyPr>
          <a:lstStyle/>
          <a:p>
            <a:pPr marL="12700">
              <a:lnSpc>
                <a:spcPct val="100000"/>
              </a:lnSpc>
              <a:spcBef>
                <a:spcPts val="95"/>
              </a:spcBef>
            </a:pPr>
            <a:r>
              <a:rPr sz="4000" spc="-50" dirty="0">
                <a:solidFill>
                  <a:srgbClr val="001F5F"/>
                </a:solidFill>
                <a:latin typeface="Georgia"/>
                <a:cs typeface="Georgia"/>
              </a:rPr>
              <a:t>Health </a:t>
            </a:r>
            <a:r>
              <a:rPr sz="4000" spc="-25" dirty="0">
                <a:solidFill>
                  <a:srgbClr val="001F5F"/>
                </a:solidFill>
                <a:latin typeface="Georgia"/>
                <a:cs typeface="Georgia"/>
              </a:rPr>
              <a:t>And</a:t>
            </a:r>
            <a:r>
              <a:rPr sz="4000" spc="-80" dirty="0">
                <a:solidFill>
                  <a:srgbClr val="001F5F"/>
                </a:solidFill>
                <a:latin typeface="Georgia"/>
                <a:cs typeface="Georgia"/>
              </a:rPr>
              <a:t> </a:t>
            </a:r>
            <a:r>
              <a:rPr sz="4000" spc="-60" dirty="0">
                <a:solidFill>
                  <a:srgbClr val="001F5F"/>
                </a:solidFill>
                <a:latin typeface="Georgia"/>
                <a:cs typeface="Georgia"/>
              </a:rPr>
              <a:t>Hygiene</a:t>
            </a:r>
            <a:endParaRPr sz="4000" dirty="0">
              <a:latin typeface="Georgia"/>
              <a:cs typeface="Georgia"/>
            </a:endParaRPr>
          </a:p>
        </p:txBody>
      </p:sp>
      <p:grpSp>
        <p:nvGrpSpPr>
          <p:cNvPr id="11" name="object 11"/>
          <p:cNvGrpSpPr/>
          <p:nvPr/>
        </p:nvGrpSpPr>
        <p:grpSpPr>
          <a:xfrm>
            <a:off x="0" y="22859"/>
            <a:ext cx="9144000" cy="6356667"/>
            <a:chOff x="0" y="22859"/>
            <a:chExt cx="9144000" cy="6356667"/>
          </a:xfrm>
        </p:grpSpPr>
        <p:sp>
          <p:nvSpPr>
            <p:cNvPr id="12" name="object 12"/>
            <p:cNvSpPr/>
            <p:nvPr/>
          </p:nvSpPr>
          <p:spPr>
            <a:xfrm>
              <a:off x="451104" y="22859"/>
              <a:ext cx="1513458" cy="1513458"/>
            </a:xfrm>
            <a:prstGeom prst="rect">
              <a:avLst/>
            </a:prstGeom>
            <a:blipFill>
              <a:blip r:embed="rId5" cstate="print"/>
              <a:stretch>
                <a:fillRect/>
              </a:stretch>
            </a:blipFill>
          </p:spPr>
          <p:txBody>
            <a:bodyPr wrap="square" lIns="0" tIns="0" rIns="0" bIns="0" rtlCol="0"/>
            <a:lstStyle/>
            <a:p>
              <a:endParaRPr dirty="0"/>
            </a:p>
          </p:txBody>
        </p:sp>
        <p:sp>
          <p:nvSpPr>
            <p:cNvPr id="15" name="object 15"/>
            <p:cNvSpPr/>
            <p:nvPr/>
          </p:nvSpPr>
          <p:spPr>
            <a:xfrm>
              <a:off x="214884" y="1786127"/>
              <a:ext cx="8714232" cy="2570988"/>
            </a:xfrm>
            <a:prstGeom prst="rect">
              <a:avLst/>
            </a:prstGeom>
            <a:blipFill>
              <a:blip r:embed="rId6" cstate="print"/>
              <a:stretch>
                <a:fillRect/>
              </a:stretch>
            </a:blipFill>
          </p:spPr>
          <p:txBody>
            <a:bodyPr wrap="square" lIns="0" tIns="0" rIns="0" bIns="0" rtlCol="0"/>
            <a:lstStyle/>
            <a:p>
              <a:endParaRPr dirty="0"/>
            </a:p>
          </p:txBody>
        </p:sp>
        <p:sp>
          <p:nvSpPr>
            <p:cNvPr id="16" name="object 16"/>
            <p:cNvSpPr/>
            <p:nvPr/>
          </p:nvSpPr>
          <p:spPr>
            <a:xfrm>
              <a:off x="0" y="6050279"/>
              <a:ext cx="9143999" cy="329247"/>
            </a:xfrm>
            <a:prstGeom prst="rect">
              <a:avLst/>
            </a:prstGeom>
            <a:blipFill>
              <a:blip r:embed="rId7" cstate="print"/>
              <a:stretch>
                <a:fillRect/>
              </a:stretch>
            </a:blipFill>
          </p:spPr>
          <p:txBody>
            <a:bodyPr wrap="square" lIns="0" tIns="0" rIns="0" bIns="0" rtlCol="0"/>
            <a:lstStyle/>
            <a:p>
              <a:endParaRPr dirty="0"/>
            </a:p>
          </p:txBody>
        </p:sp>
        <p:sp>
          <p:nvSpPr>
            <p:cNvPr id="17" name="object 17"/>
            <p:cNvSpPr/>
            <p:nvPr/>
          </p:nvSpPr>
          <p:spPr>
            <a:xfrm>
              <a:off x="0" y="6071615"/>
              <a:ext cx="9144000" cy="215265"/>
            </a:xfrm>
            <a:custGeom>
              <a:avLst/>
              <a:gdLst/>
              <a:ahLst/>
              <a:cxnLst/>
              <a:rect l="l" t="t" r="r" b="b"/>
              <a:pathLst>
                <a:path w="9144000" h="215264">
                  <a:moveTo>
                    <a:pt x="9144000" y="0"/>
                  </a:moveTo>
                  <a:lnTo>
                    <a:pt x="0" y="0"/>
                  </a:lnTo>
                  <a:lnTo>
                    <a:pt x="0" y="214884"/>
                  </a:lnTo>
                  <a:lnTo>
                    <a:pt x="9144000" y="214884"/>
                  </a:lnTo>
                  <a:lnTo>
                    <a:pt x="9144000" y="0"/>
                  </a:lnTo>
                  <a:close/>
                </a:path>
              </a:pathLst>
            </a:custGeom>
            <a:solidFill>
              <a:srgbClr val="7BC961"/>
            </a:solidFill>
          </p:spPr>
          <p:txBody>
            <a:bodyPr wrap="square" lIns="0" tIns="0" rIns="0" bIns="0" rtlCol="0"/>
            <a:lstStyle/>
            <a:p>
              <a:endParaRPr dirty="0"/>
            </a:p>
          </p:txBody>
        </p:sp>
        <p:sp>
          <p:nvSpPr>
            <p:cNvPr id="19" name="object 19"/>
            <p:cNvSpPr/>
            <p:nvPr/>
          </p:nvSpPr>
          <p:spPr>
            <a:xfrm>
              <a:off x="1652016" y="4215384"/>
              <a:ext cx="5992367" cy="1837943"/>
            </a:xfrm>
            <a:prstGeom prst="rect">
              <a:avLst/>
            </a:prstGeom>
            <a:blipFill>
              <a:blip r:embed="rId8" cstate="print"/>
              <a:stretch>
                <a:fillRect/>
              </a:stretch>
            </a:blipFill>
          </p:spPr>
          <p:txBody>
            <a:bodyPr wrap="square" lIns="0" tIns="0" rIns="0" bIns="0" rtlCol="0"/>
            <a:lstStyle/>
            <a:p>
              <a:endParaRPr dirty="0"/>
            </a:p>
          </p:txBody>
        </p:sp>
      </p:grpSp>
      <p:sp>
        <p:nvSpPr>
          <p:cNvPr id="20" name="object 20"/>
          <p:cNvSpPr txBox="1"/>
          <p:nvPr/>
        </p:nvSpPr>
        <p:spPr>
          <a:xfrm>
            <a:off x="680415" y="1732534"/>
            <a:ext cx="7731759" cy="299720"/>
          </a:xfrm>
          <a:prstGeom prst="rect">
            <a:avLst/>
          </a:prstGeom>
        </p:spPr>
        <p:txBody>
          <a:bodyPr vert="horz" wrap="square" lIns="0" tIns="12700" rIns="0" bIns="0" rtlCol="0">
            <a:spAutoFit/>
          </a:bodyPr>
          <a:lstStyle/>
          <a:p>
            <a:pPr marL="12700">
              <a:lnSpc>
                <a:spcPct val="100000"/>
              </a:lnSpc>
              <a:spcBef>
                <a:spcPts val="100"/>
              </a:spcBef>
            </a:pPr>
            <a:r>
              <a:rPr sz="1800" spc="-45" dirty="0">
                <a:latin typeface="Georgia"/>
                <a:cs typeface="Georgia"/>
              </a:rPr>
              <a:t>Here </a:t>
            </a:r>
            <a:r>
              <a:rPr sz="1800" spc="-40" dirty="0">
                <a:latin typeface="Georgia"/>
                <a:cs typeface="Georgia"/>
              </a:rPr>
              <a:t>are </a:t>
            </a:r>
            <a:r>
              <a:rPr sz="1800" spc="-25" dirty="0">
                <a:latin typeface="Georgia"/>
                <a:cs typeface="Georgia"/>
              </a:rPr>
              <a:t>some </a:t>
            </a:r>
            <a:r>
              <a:rPr sz="1800" spc="-20" dirty="0">
                <a:latin typeface="Georgia"/>
                <a:cs typeface="Georgia"/>
              </a:rPr>
              <a:t>precautions </a:t>
            </a:r>
            <a:r>
              <a:rPr sz="1800" spc="-30" dirty="0">
                <a:latin typeface="Georgia"/>
                <a:cs typeface="Georgia"/>
              </a:rPr>
              <a:t>you </a:t>
            </a:r>
            <a:r>
              <a:rPr sz="1800" spc="-25" dirty="0">
                <a:latin typeface="Georgia"/>
                <a:cs typeface="Georgia"/>
              </a:rPr>
              <a:t>and </a:t>
            </a:r>
            <a:r>
              <a:rPr sz="1800" spc="-35" dirty="0">
                <a:latin typeface="Georgia"/>
                <a:cs typeface="Georgia"/>
              </a:rPr>
              <a:t>your </a:t>
            </a:r>
            <a:r>
              <a:rPr sz="1800" spc="-30" dirty="0">
                <a:latin typeface="Georgia"/>
                <a:cs typeface="Georgia"/>
              </a:rPr>
              <a:t>family </a:t>
            </a:r>
            <a:r>
              <a:rPr sz="1800" spc="-20" dirty="0">
                <a:latin typeface="Georgia"/>
                <a:cs typeface="Georgia"/>
              </a:rPr>
              <a:t>can take </a:t>
            </a:r>
            <a:r>
              <a:rPr sz="1800" spc="-5" dirty="0">
                <a:latin typeface="Georgia"/>
                <a:cs typeface="Georgia"/>
              </a:rPr>
              <a:t>to </a:t>
            </a:r>
            <a:r>
              <a:rPr sz="1800" spc="-15" dirty="0">
                <a:latin typeface="Georgia"/>
                <a:cs typeface="Georgia"/>
              </a:rPr>
              <a:t>help</a:t>
            </a:r>
            <a:r>
              <a:rPr sz="1800" spc="-280" dirty="0">
                <a:latin typeface="Georgia"/>
                <a:cs typeface="Georgia"/>
              </a:rPr>
              <a:t> </a:t>
            </a:r>
            <a:r>
              <a:rPr sz="1800" spc="-45" dirty="0">
                <a:latin typeface="Georgia"/>
                <a:cs typeface="Georgia"/>
              </a:rPr>
              <a:t>avoid </a:t>
            </a:r>
            <a:r>
              <a:rPr sz="1800" spc="-15" dirty="0">
                <a:latin typeface="Georgia"/>
                <a:cs typeface="Georgia"/>
              </a:rPr>
              <a:t>infection</a:t>
            </a:r>
            <a:endParaRPr sz="1800" dirty="0">
              <a:latin typeface="Georgia"/>
              <a:cs typeface="Georgia"/>
            </a:endParaRPr>
          </a:p>
        </p:txBody>
      </p:sp>
      <p:pic>
        <p:nvPicPr>
          <p:cNvPr id="18" name="Picture 2" descr="Z:\SCHOOL LOGOS\New logo\Combine with New IDS 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0" y="41195"/>
            <a:ext cx="5026995" cy="892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4816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32237"/>
            <a:ext cx="7886700" cy="1325563"/>
          </a:xfrm>
        </p:spPr>
        <p:style>
          <a:lnRef idx="2">
            <a:schemeClr val="dk1">
              <a:shade val="50000"/>
            </a:schemeClr>
          </a:lnRef>
          <a:fillRef idx="1">
            <a:schemeClr val="dk1"/>
          </a:fillRef>
          <a:effectRef idx="0">
            <a:schemeClr val="dk1"/>
          </a:effectRef>
          <a:fontRef idx="minor">
            <a:schemeClr val="lt1"/>
          </a:fontRef>
        </p:style>
        <p:txBody>
          <a:bodyPr>
            <a:normAutofit/>
          </a:bodyPr>
          <a:lstStyle/>
          <a:p>
            <a:pPr marL="457200" indent="-457200">
              <a:buFont typeface="Wingdings" panose="05000000000000000000" pitchFamily="2" charset="2"/>
              <a:buChar char="ü"/>
            </a:pPr>
            <a:r>
              <a:rPr lang="en-US" dirty="0">
                <a:effectLst/>
              </a:rPr>
              <a:t>PTA ……PTM……SMC…Parents as resources</a:t>
            </a:r>
            <a:endParaRPr lang="en-US" dirty="0"/>
          </a:p>
        </p:txBody>
      </p:sp>
      <p:pic>
        <p:nvPicPr>
          <p:cNvPr id="9218" name="Picture 2" descr="Partnering with Parents - Circle Drive Alliance Chu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95400"/>
            <a:ext cx="6858000" cy="2514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9948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839395-C736-4CE3-8786-6C3B3FE7AAAF}"/>
              </a:ext>
            </a:extLst>
          </p:cNvPr>
          <p:cNvSpPr>
            <a:spLocks noGrp="1"/>
          </p:cNvSpPr>
          <p:nvPr>
            <p:ph type="title"/>
          </p:nvPr>
        </p:nvSpPr>
        <p:spPr>
          <a:xfrm>
            <a:off x="488950" y="0"/>
            <a:ext cx="7315200" cy="685800"/>
          </a:xfrm>
        </p:spPr>
        <p:txBody>
          <a:bodyPr/>
          <a:lstStyle/>
          <a:p>
            <a:pPr eaLnBrk="1" fontAlgn="auto" hangingPunct="1">
              <a:spcAft>
                <a:spcPts val="0"/>
              </a:spcAft>
              <a:defRPr/>
            </a:pPr>
            <a:r>
              <a:rPr lang="en-IN" sz="3200" b="1" dirty="0">
                <a:solidFill>
                  <a:srgbClr val="0070C0"/>
                </a:solidFill>
                <a:effectLst>
                  <a:outerShdw blurRad="38100" dist="38100" dir="2700000" algn="tl">
                    <a:srgbClr val="000000">
                      <a:alpha val="43137"/>
                    </a:srgbClr>
                  </a:outerShdw>
                </a:effectLst>
                <a:latin typeface="Comic Sans MS" pitchFamily="66" charset="0"/>
              </a:rPr>
              <a:t>School- Parent Partnership</a:t>
            </a:r>
          </a:p>
        </p:txBody>
      </p:sp>
      <p:sp>
        <p:nvSpPr>
          <p:cNvPr id="2" name="Content Placeholder 1">
            <a:extLst>
              <a:ext uri="{FF2B5EF4-FFF2-40B4-BE49-F238E27FC236}">
                <a16:creationId xmlns:a16="http://schemas.microsoft.com/office/drawing/2014/main" id="{3631C0EC-1D75-45C1-A55C-0AB89D9C79B3}"/>
              </a:ext>
            </a:extLst>
          </p:cNvPr>
          <p:cNvSpPr>
            <a:spLocks noGrp="1"/>
          </p:cNvSpPr>
          <p:nvPr>
            <p:ph idx="1"/>
          </p:nvPr>
        </p:nvSpPr>
        <p:spPr>
          <a:xfrm>
            <a:off x="457200" y="685800"/>
            <a:ext cx="4800600" cy="4525963"/>
          </a:xfrm>
        </p:spPr>
        <p:txBody>
          <a:bodyPr>
            <a:normAutofit fontScale="92500"/>
          </a:bodyPr>
          <a:lstStyle/>
          <a:p>
            <a:pPr eaLnBrk="1" fontAlgn="auto" hangingPunct="1">
              <a:spcAft>
                <a:spcPts val="0"/>
              </a:spcAft>
              <a:buFont typeface="Wingdings" pitchFamily="2" charset="2"/>
              <a:buChar char="v"/>
              <a:defRPr/>
            </a:pPr>
            <a:r>
              <a:rPr lang="en-IN" b="1" dirty="0">
                <a:latin typeface="Times New Roman" pitchFamily="18" charset="0"/>
                <a:cs typeface="Times New Roman" pitchFamily="18" charset="0"/>
              </a:rPr>
              <a:t>The </a:t>
            </a:r>
            <a:r>
              <a:rPr lang="en-IN" b="1" u="sng" dirty="0">
                <a:solidFill>
                  <a:srgbClr val="0070C0"/>
                </a:solidFill>
                <a:latin typeface="Times New Roman" pitchFamily="18" charset="0"/>
                <a:cs typeface="Times New Roman" pitchFamily="18" charset="0"/>
              </a:rPr>
              <a:t>PTA</a:t>
            </a:r>
            <a:r>
              <a:rPr lang="en-IN" b="1" dirty="0">
                <a:latin typeface="Times New Roman" pitchFamily="18" charset="0"/>
                <a:cs typeface="Times New Roman" pitchFamily="18" charset="0"/>
              </a:rPr>
              <a:t> and the </a:t>
            </a:r>
            <a:r>
              <a:rPr lang="en-IN" b="1" u="sng" dirty="0">
                <a:solidFill>
                  <a:srgbClr val="0070C0"/>
                </a:solidFill>
                <a:latin typeface="Times New Roman" pitchFamily="18" charset="0"/>
                <a:cs typeface="Times New Roman" pitchFamily="18" charset="0"/>
              </a:rPr>
              <a:t>PTM</a:t>
            </a:r>
          </a:p>
          <a:p>
            <a:pPr eaLnBrk="1" fontAlgn="auto" hangingPunct="1">
              <a:spcAft>
                <a:spcPts val="0"/>
              </a:spcAft>
              <a:buFont typeface="Wingdings" pitchFamily="2" charset="2"/>
              <a:buChar char="v"/>
              <a:defRPr/>
            </a:pPr>
            <a:r>
              <a:rPr lang="en-IN" b="1" dirty="0">
                <a:latin typeface="Times New Roman" pitchFamily="18" charset="0"/>
                <a:cs typeface="Times New Roman" pitchFamily="18" charset="0"/>
              </a:rPr>
              <a:t>If you have </a:t>
            </a:r>
            <a:r>
              <a:rPr lang="en-IN" b="1" u="sng" dirty="0">
                <a:solidFill>
                  <a:srgbClr val="0070C0"/>
                </a:solidFill>
                <a:latin typeface="Times New Roman" pitchFamily="18" charset="0"/>
                <a:cs typeface="Times New Roman" pitchFamily="18" charset="0"/>
              </a:rPr>
              <a:t>expertise in a specific field</a:t>
            </a:r>
            <a:r>
              <a:rPr lang="en-IN" b="1" dirty="0">
                <a:latin typeface="Times New Roman" pitchFamily="18" charset="0"/>
                <a:cs typeface="Times New Roman" pitchFamily="18" charset="0"/>
              </a:rPr>
              <a:t>, an unusual hobby, or have a different culture that you would like to share, please let us know. </a:t>
            </a:r>
          </a:p>
          <a:p>
            <a:pPr eaLnBrk="1" fontAlgn="auto" hangingPunct="1">
              <a:spcAft>
                <a:spcPts val="0"/>
              </a:spcAft>
              <a:buFont typeface="Wingdings" pitchFamily="2" charset="2"/>
              <a:buChar char="v"/>
              <a:defRPr/>
            </a:pPr>
            <a:r>
              <a:rPr lang="en-IN" b="1" dirty="0">
                <a:latin typeface="Times New Roman" pitchFamily="18" charset="0"/>
                <a:cs typeface="Times New Roman" pitchFamily="18" charset="0"/>
              </a:rPr>
              <a:t>If your child become discouraged or fearful about school, please </a:t>
            </a:r>
            <a:r>
              <a:rPr lang="en-IN" b="1" u="sng" dirty="0">
                <a:solidFill>
                  <a:srgbClr val="0070C0"/>
                </a:solidFill>
                <a:latin typeface="Times New Roman" pitchFamily="18" charset="0"/>
                <a:cs typeface="Times New Roman" pitchFamily="18" charset="0"/>
              </a:rPr>
              <a:t>communicate with us </a:t>
            </a:r>
            <a:r>
              <a:rPr lang="en-IN" b="1" dirty="0">
                <a:latin typeface="Times New Roman" pitchFamily="18" charset="0"/>
                <a:cs typeface="Times New Roman" pitchFamily="18" charset="0"/>
              </a:rPr>
              <a:t>so that we can discover the cause of the problem.</a:t>
            </a:r>
          </a:p>
          <a:p>
            <a:pPr eaLnBrk="1" fontAlgn="auto" hangingPunct="1">
              <a:spcAft>
                <a:spcPts val="0"/>
              </a:spcAft>
              <a:buFont typeface="Wingdings" pitchFamily="2" charset="2"/>
              <a:buChar char="v"/>
              <a:defRPr/>
            </a:pPr>
            <a:r>
              <a:rPr lang="en-IN" b="1" dirty="0">
                <a:latin typeface="Times New Roman" pitchFamily="18" charset="0"/>
                <a:cs typeface="Times New Roman" pitchFamily="18" charset="0"/>
              </a:rPr>
              <a:t>Teacher Meeting Schedule- As per their convenience parents can meet any teacher </a:t>
            </a:r>
            <a:r>
              <a:rPr lang="en-IN" b="1" dirty="0">
                <a:solidFill>
                  <a:srgbClr val="FF0000"/>
                </a:solidFill>
                <a:latin typeface="Times New Roman" pitchFamily="18" charset="0"/>
                <a:cs typeface="Times New Roman" pitchFamily="18" charset="0"/>
              </a:rPr>
              <a:t>after school hours. In PTM they can talk to the teachers.</a:t>
            </a:r>
          </a:p>
          <a:p>
            <a:pPr eaLnBrk="1" fontAlgn="auto" hangingPunct="1">
              <a:spcAft>
                <a:spcPts val="0"/>
              </a:spcAft>
              <a:buFont typeface="Wingdings" pitchFamily="2" charset="2"/>
              <a:buChar char="v"/>
              <a:defRPr/>
            </a:pPr>
            <a:r>
              <a:rPr lang="en-IN" b="1" dirty="0">
                <a:latin typeface="Times New Roman" pitchFamily="18" charset="0"/>
                <a:cs typeface="Times New Roman" pitchFamily="18" charset="0"/>
              </a:rPr>
              <a:t>Principal and Vice Principal meeting schedule- Parents can meet at any time as per their convenience. </a:t>
            </a:r>
            <a:endParaRPr lang="en-IN" dirty="0">
              <a:solidFill>
                <a:srgbClr val="FF0000"/>
              </a:solidFill>
              <a:latin typeface="Times New Roman" pitchFamily="18" charset="0"/>
              <a:cs typeface="Times New Roman" pitchFamily="18" charset="0"/>
            </a:endParaRPr>
          </a:p>
          <a:p>
            <a:pPr eaLnBrk="1" fontAlgn="auto" hangingPunct="1">
              <a:spcAft>
                <a:spcPts val="0"/>
              </a:spcAft>
              <a:buFont typeface="Wingdings" pitchFamily="2" charset="2"/>
              <a:buChar char="v"/>
              <a:defRPr/>
            </a:pPr>
            <a:endParaRPr lang="en-IN" b="1" dirty="0">
              <a:latin typeface="Times New Roman" pitchFamily="18" charset="0"/>
              <a:cs typeface="Times New Roman" pitchFamily="18" charset="0"/>
            </a:endParaRPr>
          </a:p>
          <a:p>
            <a:pPr eaLnBrk="1" fontAlgn="auto" hangingPunct="1">
              <a:spcAft>
                <a:spcPts val="0"/>
              </a:spcAft>
              <a:buFont typeface="Wingdings" pitchFamily="2" charset="2"/>
              <a:buChar char="v"/>
              <a:defRPr/>
            </a:pPr>
            <a:endParaRPr lang="en-IN" dirty="0">
              <a:latin typeface="Times New Roman" pitchFamily="18" charset="0"/>
              <a:cs typeface="Times New Roman" pitchFamily="18" charset="0"/>
            </a:endParaRPr>
          </a:p>
        </p:txBody>
      </p:sp>
      <p:pic>
        <p:nvPicPr>
          <p:cNvPr id="92164" name="Picture 2">
            <a:extLst>
              <a:ext uri="{FF2B5EF4-FFF2-40B4-BE49-F238E27FC236}">
                <a16:creationId xmlns:a16="http://schemas.microsoft.com/office/drawing/2014/main" id="{8150B2D7-227B-4D28-A05D-CCFABEDEC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914400"/>
            <a:ext cx="3124200"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3">
            <a:extLst>
              <a:ext uri="{FF2B5EF4-FFF2-40B4-BE49-F238E27FC236}">
                <a16:creationId xmlns:a16="http://schemas.microsoft.com/office/drawing/2014/main" id="{8CDE1DED-3B2C-48AE-BDA6-F2FC89E46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581400"/>
            <a:ext cx="3124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6">
            <a:extLst>
              <a:ext uri="{FF2B5EF4-FFF2-40B4-BE49-F238E27FC236}">
                <a16:creationId xmlns:a16="http://schemas.microsoft.com/office/drawing/2014/main" id="{DA000372-D027-4D0D-9030-0F66F81944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953000"/>
            <a:ext cx="28098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9226820"/>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76040" y="-348343"/>
            <a:ext cx="2067560" cy="2044791"/>
          </a:xfrm>
          <a:prstGeom prst="rect">
            <a:avLst/>
          </a:prstGeom>
        </p:spPr>
        <p:txBody>
          <a:bodyPr vert="horz" wrap="square" lIns="0" tIns="13335" rIns="0" bIns="0" rtlCol="0">
            <a:spAutoFit/>
          </a:bodyPr>
          <a:lstStyle/>
          <a:p>
            <a:pPr marL="12700">
              <a:lnSpc>
                <a:spcPct val="100000"/>
              </a:lnSpc>
              <a:spcBef>
                <a:spcPts val="105"/>
              </a:spcBef>
            </a:pPr>
            <a:br>
              <a:rPr lang="en-US" sz="4400" b="0" spc="-5" dirty="0">
                <a:solidFill>
                  <a:srgbClr val="000000"/>
                </a:solidFill>
                <a:latin typeface="Times New Roman" panose="02020603050405020304"/>
                <a:cs typeface="Times New Roman" panose="02020603050405020304"/>
              </a:rPr>
            </a:br>
            <a:br>
              <a:rPr lang="en-US" sz="4400" b="0" spc="-5" dirty="0">
                <a:solidFill>
                  <a:srgbClr val="000000"/>
                </a:solidFill>
                <a:latin typeface="Times New Roman" panose="02020603050405020304"/>
                <a:cs typeface="Times New Roman" panose="02020603050405020304"/>
              </a:rPr>
            </a:br>
            <a:r>
              <a:rPr sz="4400" b="0" spc="-5" dirty="0">
                <a:solidFill>
                  <a:srgbClr val="000000"/>
                </a:solidFill>
                <a:latin typeface="Times New Roman" panose="02020603050405020304"/>
                <a:cs typeface="Times New Roman" panose="02020603050405020304"/>
              </a:rPr>
              <a:t>PT</a:t>
            </a:r>
            <a:r>
              <a:rPr sz="4400" b="0" spc="-10" dirty="0">
                <a:solidFill>
                  <a:srgbClr val="000000"/>
                </a:solidFill>
                <a:latin typeface="Times New Roman" panose="02020603050405020304"/>
                <a:cs typeface="Times New Roman" panose="02020603050405020304"/>
              </a:rPr>
              <a:t>M</a:t>
            </a:r>
            <a:r>
              <a:rPr sz="4400" b="0" dirty="0">
                <a:solidFill>
                  <a:srgbClr val="000000"/>
                </a:solidFill>
                <a:latin typeface="Times New Roman" panose="02020603050405020304"/>
                <a:cs typeface="Times New Roman" panose="02020603050405020304"/>
              </a:rPr>
              <a:t>s</a:t>
            </a:r>
            <a:endParaRPr sz="4400" dirty="0">
              <a:latin typeface="Times New Roman" panose="02020603050405020304"/>
              <a:cs typeface="Times New Roman" panose="02020603050405020304"/>
            </a:endParaRPr>
          </a:p>
        </p:txBody>
      </p:sp>
      <p:sp>
        <p:nvSpPr>
          <p:cNvPr id="5" name="object 5"/>
          <p:cNvSpPr/>
          <p:nvPr/>
        </p:nvSpPr>
        <p:spPr>
          <a:xfrm>
            <a:off x="936625" y="1752600"/>
            <a:ext cx="7755255" cy="3884138"/>
          </a:xfrm>
          <a:custGeom>
            <a:avLst/>
            <a:gdLst/>
            <a:ahLst/>
            <a:cxnLst/>
            <a:rect l="l" t="t" r="r" b="b"/>
            <a:pathLst>
              <a:path w="7755255" h="2686050">
                <a:moveTo>
                  <a:pt x="7750175" y="2686050"/>
                </a:moveTo>
                <a:lnTo>
                  <a:pt x="4762" y="2686050"/>
                </a:lnTo>
                <a:lnTo>
                  <a:pt x="3289" y="2685821"/>
                </a:lnTo>
                <a:lnTo>
                  <a:pt x="1968" y="2685135"/>
                </a:lnTo>
                <a:lnTo>
                  <a:pt x="914" y="2684081"/>
                </a:lnTo>
                <a:lnTo>
                  <a:pt x="228" y="2682760"/>
                </a:lnTo>
                <a:lnTo>
                  <a:pt x="0" y="2681287"/>
                </a:lnTo>
                <a:lnTo>
                  <a:pt x="0" y="4762"/>
                </a:lnTo>
                <a:lnTo>
                  <a:pt x="4762" y="0"/>
                </a:lnTo>
                <a:lnTo>
                  <a:pt x="7750175" y="0"/>
                </a:lnTo>
                <a:lnTo>
                  <a:pt x="7754937" y="4762"/>
                </a:lnTo>
                <a:lnTo>
                  <a:pt x="9525" y="4762"/>
                </a:lnTo>
                <a:lnTo>
                  <a:pt x="4762" y="9525"/>
                </a:lnTo>
                <a:lnTo>
                  <a:pt x="9525" y="9525"/>
                </a:lnTo>
                <a:lnTo>
                  <a:pt x="9525" y="2676525"/>
                </a:lnTo>
                <a:lnTo>
                  <a:pt x="4762" y="2676525"/>
                </a:lnTo>
                <a:lnTo>
                  <a:pt x="9525" y="2681287"/>
                </a:lnTo>
                <a:lnTo>
                  <a:pt x="7754937" y="2681287"/>
                </a:lnTo>
                <a:lnTo>
                  <a:pt x="7754708" y="2682760"/>
                </a:lnTo>
                <a:lnTo>
                  <a:pt x="7754023" y="2684081"/>
                </a:lnTo>
                <a:lnTo>
                  <a:pt x="7752969" y="2685135"/>
                </a:lnTo>
                <a:lnTo>
                  <a:pt x="7751648" y="2685821"/>
                </a:lnTo>
                <a:lnTo>
                  <a:pt x="7750175" y="2686050"/>
                </a:lnTo>
                <a:close/>
              </a:path>
              <a:path w="7755255" h="2686050">
                <a:moveTo>
                  <a:pt x="9525" y="9525"/>
                </a:moveTo>
                <a:lnTo>
                  <a:pt x="4762" y="9525"/>
                </a:lnTo>
                <a:lnTo>
                  <a:pt x="9525" y="4762"/>
                </a:lnTo>
                <a:lnTo>
                  <a:pt x="9525" y="9525"/>
                </a:lnTo>
                <a:close/>
              </a:path>
              <a:path w="7755255" h="2686050">
                <a:moveTo>
                  <a:pt x="7745412" y="9525"/>
                </a:moveTo>
                <a:lnTo>
                  <a:pt x="9525" y="9525"/>
                </a:lnTo>
                <a:lnTo>
                  <a:pt x="9525" y="4762"/>
                </a:lnTo>
                <a:lnTo>
                  <a:pt x="7745412" y="4762"/>
                </a:lnTo>
                <a:lnTo>
                  <a:pt x="7745412" y="9525"/>
                </a:lnTo>
                <a:close/>
              </a:path>
              <a:path w="7755255" h="2686050">
                <a:moveTo>
                  <a:pt x="7745412" y="2681287"/>
                </a:moveTo>
                <a:lnTo>
                  <a:pt x="7745412" y="4762"/>
                </a:lnTo>
                <a:lnTo>
                  <a:pt x="7750175" y="9525"/>
                </a:lnTo>
                <a:lnTo>
                  <a:pt x="7754937" y="9525"/>
                </a:lnTo>
                <a:lnTo>
                  <a:pt x="7754937" y="2676525"/>
                </a:lnTo>
                <a:lnTo>
                  <a:pt x="7750175" y="2676525"/>
                </a:lnTo>
                <a:lnTo>
                  <a:pt x="7745412" y="2681287"/>
                </a:lnTo>
                <a:close/>
              </a:path>
              <a:path w="7755255" h="2686050">
                <a:moveTo>
                  <a:pt x="7754937" y="9525"/>
                </a:moveTo>
                <a:lnTo>
                  <a:pt x="7750175" y="9525"/>
                </a:lnTo>
                <a:lnTo>
                  <a:pt x="7745412" y="4762"/>
                </a:lnTo>
                <a:lnTo>
                  <a:pt x="7754937" y="4762"/>
                </a:lnTo>
                <a:lnTo>
                  <a:pt x="7754937" y="9525"/>
                </a:lnTo>
                <a:close/>
              </a:path>
              <a:path w="7755255" h="2686050">
                <a:moveTo>
                  <a:pt x="9525" y="2681287"/>
                </a:moveTo>
                <a:lnTo>
                  <a:pt x="4762" y="2676525"/>
                </a:lnTo>
                <a:lnTo>
                  <a:pt x="9525" y="2676525"/>
                </a:lnTo>
                <a:lnTo>
                  <a:pt x="9525" y="2681287"/>
                </a:lnTo>
                <a:close/>
              </a:path>
              <a:path w="7755255" h="2686050">
                <a:moveTo>
                  <a:pt x="7745412" y="2681287"/>
                </a:moveTo>
                <a:lnTo>
                  <a:pt x="9525" y="2681287"/>
                </a:lnTo>
                <a:lnTo>
                  <a:pt x="9525" y="2676525"/>
                </a:lnTo>
                <a:lnTo>
                  <a:pt x="7745412" y="2676525"/>
                </a:lnTo>
                <a:lnTo>
                  <a:pt x="7745412" y="2681287"/>
                </a:lnTo>
                <a:close/>
              </a:path>
              <a:path w="7755255" h="2686050">
                <a:moveTo>
                  <a:pt x="7754937" y="2681287"/>
                </a:moveTo>
                <a:lnTo>
                  <a:pt x="7745412" y="2681287"/>
                </a:lnTo>
                <a:lnTo>
                  <a:pt x="7750175" y="2676525"/>
                </a:lnTo>
                <a:lnTo>
                  <a:pt x="7754937" y="2676525"/>
                </a:lnTo>
                <a:lnTo>
                  <a:pt x="7754937" y="2681287"/>
                </a:lnTo>
                <a:close/>
              </a:path>
            </a:pathLst>
          </a:custGeom>
          <a:solidFill>
            <a:srgbClr val="001F5F"/>
          </a:solidFill>
        </p:spPr>
        <p:txBody>
          <a:bodyPr wrap="square" lIns="0" tIns="0" rIns="0" bIns="0" rtlCol="0"/>
          <a:lstStyle/>
          <a:p>
            <a:endParaRPr dirty="0"/>
          </a:p>
        </p:txBody>
      </p:sp>
      <p:sp>
        <p:nvSpPr>
          <p:cNvPr id="6" name="object 6"/>
          <p:cNvSpPr txBox="1"/>
          <p:nvPr/>
        </p:nvSpPr>
        <p:spPr>
          <a:xfrm>
            <a:off x="2590799" y="1981200"/>
            <a:ext cx="5181599" cy="3267561"/>
          </a:xfrm>
          <a:prstGeom prst="rect">
            <a:avLst/>
          </a:prstGeom>
        </p:spPr>
        <p:txBody>
          <a:bodyPr vert="horz" wrap="square" lIns="0" tIns="226060" rIns="0" bIns="0" rtlCol="0">
            <a:spAutoFit/>
          </a:bodyPr>
          <a:lstStyle/>
          <a:p>
            <a:pPr>
              <a:lnSpc>
                <a:spcPct val="100000"/>
              </a:lnSpc>
              <a:spcBef>
                <a:spcPts val="1780"/>
              </a:spcBef>
              <a:tabLst>
                <a:tab pos="1461770" algn="l"/>
              </a:tabLst>
            </a:pPr>
            <a:r>
              <a:rPr sz="2800" b="1" spc="-5" dirty="0">
                <a:latin typeface="Times New Roman" panose="02020603050405020304"/>
                <a:cs typeface="Times New Roman" panose="02020603050405020304"/>
              </a:rPr>
              <a:t>PTM</a:t>
            </a:r>
            <a:r>
              <a:rPr sz="2800" b="1" spc="5" dirty="0">
                <a:latin typeface="Times New Roman" panose="02020603050405020304"/>
                <a:cs typeface="Times New Roman" panose="02020603050405020304"/>
              </a:rPr>
              <a:t> </a:t>
            </a:r>
            <a:r>
              <a:rPr sz="2800" b="1" spc="-5" dirty="0">
                <a:latin typeface="Times New Roman" panose="02020603050405020304"/>
                <a:cs typeface="Times New Roman" panose="02020603050405020304"/>
              </a:rPr>
              <a:t>I</a:t>
            </a:r>
            <a:r>
              <a:rPr lang="en-US" sz="2800" b="1" spc="-5" dirty="0">
                <a:latin typeface="Times New Roman" panose="02020603050405020304"/>
                <a:cs typeface="Times New Roman" panose="02020603050405020304"/>
              </a:rPr>
              <a:t>  </a:t>
            </a:r>
            <a:r>
              <a:rPr sz="2800" b="1" spc="5" dirty="0">
                <a:latin typeface="Times New Roman" panose="02020603050405020304"/>
                <a:cs typeface="Times New Roman" panose="02020603050405020304"/>
              </a:rPr>
              <a:t> </a:t>
            </a:r>
            <a:r>
              <a:rPr lang="en-US" sz="2800" b="1" spc="5" dirty="0">
                <a:latin typeface="Times New Roman" panose="02020603050405020304"/>
                <a:cs typeface="Times New Roman" panose="02020603050405020304"/>
              </a:rPr>
              <a:t>   </a:t>
            </a:r>
            <a:r>
              <a:rPr sz="2800" b="1" spc="-5" dirty="0">
                <a:latin typeface="Times New Roman" panose="02020603050405020304"/>
                <a:cs typeface="Times New Roman" panose="02020603050405020304"/>
              </a:rPr>
              <a:t>–	</a:t>
            </a:r>
            <a:r>
              <a:rPr lang="en-US" sz="2800" b="1" spc="-5" dirty="0">
                <a:latin typeface="Times New Roman" panose="02020603050405020304"/>
                <a:cs typeface="Times New Roman" panose="02020603050405020304"/>
              </a:rPr>
              <a:t>    22 July 2023</a:t>
            </a:r>
          </a:p>
          <a:p>
            <a:pPr>
              <a:lnSpc>
                <a:spcPct val="100000"/>
              </a:lnSpc>
              <a:spcBef>
                <a:spcPts val="1780"/>
              </a:spcBef>
              <a:tabLst>
                <a:tab pos="1461770" algn="l"/>
              </a:tabLst>
            </a:pPr>
            <a:r>
              <a:rPr sz="2800" b="1" spc="-5" dirty="0">
                <a:latin typeface="Times New Roman" panose="02020603050405020304"/>
                <a:cs typeface="Times New Roman" panose="02020603050405020304"/>
              </a:rPr>
              <a:t>PTM II </a:t>
            </a:r>
            <a:r>
              <a:rPr lang="en-US" sz="2800" b="1" spc="-5" dirty="0">
                <a:latin typeface="Times New Roman" panose="02020603050405020304"/>
                <a:cs typeface="Times New Roman" panose="02020603050405020304"/>
              </a:rPr>
              <a:t>   </a:t>
            </a:r>
            <a:r>
              <a:rPr sz="2800" b="1" spc="-5" dirty="0">
                <a:latin typeface="Times New Roman" panose="02020603050405020304"/>
                <a:cs typeface="Times New Roman" panose="02020603050405020304"/>
              </a:rPr>
              <a:t>– </a:t>
            </a:r>
            <a:r>
              <a:rPr lang="en-US" sz="2800" b="1" spc="-5" dirty="0">
                <a:latin typeface="Times New Roman" panose="02020603050405020304"/>
                <a:cs typeface="Times New Roman" panose="02020603050405020304"/>
              </a:rPr>
              <a:t>     </a:t>
            </a:r>
            <a:r>
              <a:rPr lang="en-US" sz="2800" b="1" spc="-35" dirty="0">
                <a:latin typeface="Times New Roman" panose="02020603050405020304"/>
                <a:cs typeface="Times New Roman" panose="02020603050405020304"/>
              </a:rPr>
              <a:t>20 Oct </a:t>
            </a:r>
            <a:r>
              <a:rPr sz="2800" b="1" spc="-5" dirty="0">
                <a:latin typeface="Times New Roman" panose="02020603050405020304"/>
                <a:cs typeface="Times New Roman" panose="02020603050405020304"/>
              </a:rPr>
              <a:t>202</a:t>
            </a:r>
            <a:r>
              <a:rPr lang="en-US" sz="2800" b="1" spc="-5" dirty="0">
                <a:latin typeface="Times New Roman" panose="02020603050405020304"/>
                <a:cs typeface="Times New Roman" panose="02020603050405020304"/>
              </a:rPr>
              <a:t>3</a:t>
            </a:r>
            <a:endParaRPr sz="2800" dirty="0">
              <a:latin typeface="Times New Roman" panose="02020603050405020304"/>
              <a:cs typeface="Times New Roman" panose="02020603050405020304"/>
            </a:endParaRPr>
          </a:p>
          <a:p>
            <a:pPr>
              <a:lnSpc>
                <a:spcPct val="100000"/>
              </a:lnSpc>
              <a:spcBef>
                <a:spcPts val="1680"/>
              </a:spcBef>
            </a:pPr>
            <a:r>
              <a:rPr sz="2800" b="1" spc="-5" dirty="0">
                <a:latin typeface="Times New Roman" panose="02020603050405020304"/>
                <a:cs typeface="Times New Roman" panose="02020603050405020304"/>
              </a:rPr>
              <a:t>PTM III</a:t>
            </a:r>
            <a:r>
              <a:rPr lang="en-US" sz="2800" b="1" spc="-5" dirty="0">
                <a:latin typeface="Times New Roman" panose="02020603050405020304"/>
                <a:cs typeface="Times New Roman" panose="02020603050405020304"/>
              </a:rPr>
              <a:t>  </a:t>
            </a:r>
            <a:r>
              <a:rPr sz="2800" b="1" spc="-5" dirty="0">
                <a:latin typeface="Times New Roman" panose="02020603050405020304"/>
                <a:cs typeface="Times New Roman" panose="02020603050405020304"/>
              </a:rPr>
              <a:t> – </a:t>
            </a:r>
            <a:r>
              <a:rPr lang="en-US" sz="2800" b="1" spc="-5" dirty="0">
                <a:latin typeface="Times New Roman" panose="02020603050405020304"/>
                <a:cs typeface="Times New Roman" panose="02020603050405020304"/>
              </a:rPr>
              <a:t>     27 Jan</a:t>
            </a:r>
            <a:r>
              <a:rPr sz="2800" b="1" spc="-5" dirty="0">
                <a:latin typeface="Times New Roman" panose="02020603050405020304"/>
                <a:cs typeface="Times New Roman" panose="02020603050405020304"/>
              </a:rPr>
              <a:t> </a:t>
            </a:r>
            <a:r>
              <a:rPr sz="2800" b="1" spc="-80" dirty="0">
                <a:latin typeface="Times New Roman" panose="02020603050405020304"/>
                <a:cs typeface="Times New Roman" panose="02020603050405020304"/>
              </a:rPr>
              <a:t> </a:t>
            </a:r>
            <a:r>
              <a:rPr sz="2800" b="1" spc="-5" dirty="0">
                <a:latin typeface="Times New Roman" panose="02020603050405020304"/>
                <a:cs typeface="Times New Roman" panose="02020603050405020304"/>
              </a:rPr>
              <a:t>202</a:t>
            </a:r>
            <a:r>
              <a:rPr lang="en-US" sz="2800" b="1" spc="-5" dirty="0">
                <a:latin typeface="Times New Roman" panose="02020603050405020304"/>
                <a:cs typeface="Times New Roman" panose="02020603050405020304"/>
              </a:rPr>
              <a:t>4</a:t>
            </a:r>
            <a:endParaRPr sz="2800" dirty="0">
              <a:latin typeface="Times New Roman" panose="02020603050405020304"/>
              <a:cs typeface="Times New Roman" panose="02020603050405020304"/>
            </a:endParaRPr>
          </a:p>
          <a:p>
            <a:pPr marL="635">
              <a:lnSpc>
                <a:spcPct val="100000"/>
              </a:lnSpc>
              <a:spcBef>
                <a:spcPts val="1680"/>
              </a:spcBef>
            </a:pPr>
            <a:r>
              <a:rPr sz="2800" b="1" spc="-5" dirty="0">
                <a:latin typeface="Times New Roman" panose="02020603050405020304"/>
                <a:cs typeface="Times New Roman" panose="02020603050405020304"/>
              </a:rPr>
              <a:t>PTM IV </a:t>
            </a:r>
            <a:r>
              <a:rPr lang="en-US" sz="2800" b="1" spc="-5" dirty="0">
                <a:latin typeface="Times New Roman" panose="02020603050405020304"/>
                <a:cs typeface="Times New Roman" panose="02020603050405020304"/>
              </a:rPr>
              <a:t>  </a:t>
            </a:r>
            <a:r>
              <a:rPr sz="2800" b="1" spc="-5" dirty="0">
                <a:latin typeface="Times New Roman" panose="02020603050405020304"/>
                <a:cs typeface="Times New Roman" panose="02020603050405020304"/>
              </a:rPr>
              <a:t>– </a:t>
            </a:r>
            <a:r>
              <a:rPr sz="2800" b="1" spc="-85" dirty="0">
                <a:latin typeface="Times New Roman" panose="02020603050405020304"/>
                <a:cs typeface="Times New Roman" panose="02020603050405020304"/>
              </a:rPr>
              <a:t> </a:t>
            </a:r>
            <a:r>
              <a:rPr lang="en-US" sz="2800" b="1" spc="-85" dirty="0">
                <a:latin typeface="Times New Roman" panose="02020603050405020304"/>
                <a:cs typeface="Times New Roman" panose="02020603050405020304"/>
              </a:rPr>
              <a:t>    </a:t>
            </a:r>
            <a:r>
              <a:rPr lang="en-US" sz="2800" b="1" spc="-5" dirty="0">
                <a:latin typeface="Times New Roman" panose="02020603050405020304"/>
                <a:cs typeface="Times New Roman" panose="02020603050405020304"/>
              </a:rPr>
              <a:t>March 2024</a:t>
            </a:r>
          </a:p>
          <a:p>
            <a:pPr marL="635">
              <a:lnSpc>
                <a:spcPct val="100000"/>
              </a:lnSpc>
              <a:spcBef>
                <a:spcPts val="1680"/>
              </a:spcBef>
            </a:pPr>
            <a:r>
              <a:rPr lang="en-US" sz="2800" b="1" spc="-5" dirty="0">
                <a:latin typeface="Times New Roman" panose="02020603050405020304"/>
                <a:cs typeface="Times New Roman" panose="02020603050405020304"/>
              </a:rPr>
              <a:t>      </a:t>
            </a:r>
            <a:endParaRPr sz="2800" dirty="0">
              <a:latin typeface="Times New Roman" panose="02020603050405020304"/>
              <a:cs typeface="Times New Roman" panose="02020603050405020304"/>
            </a:endParaRPr>
          </a:p>
        </p:txBody>
      </p:sp>
      <p:pic>
        <p:nvPicPr>
          <p:cNvPr id="7" name="Picture 2" descr="Z:\SCHOOL LOGOS\New logo\Combine with New IDS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7885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3335" rIns="0" bIns="0" rtlCol="0">
            <a:spAutoFit/>
          </a:bodyPr>
          <a:lstStyle/>
          <a:p>
            <a:pPr marL="13335">
              <a:lnSpc>
                <a:spcPct val="100000"/>
              </a:lnSpc>
              <a:spcBef>
                <a:spcPts val="105"/>
              </a:spcBef>
            </a:pPr>
            <a:r>
              <a:rPr spc="-5" dirty="0"/>
              <a:t>Important</a:t>
            </a:r>
          </a:p>
        </p:txBody>
      </p:sp>
      <p:sp>
        <p:nvSpPr>
          <p:cNvPr id="3" name="object 3"/>
          <p:cNvSpPr txBox="1"/>
          <p:nvPr/>
        </p:nvSpPr>
        <p:spPr>
          <a:xfrm>
            <a:off x="656590" y="1536064"/>
            <a:ext cx="7752715" cy="878205"/>
          </a:xfrm>
          <a:prstGeom prst="rect">
            <a:avLst/>
          </a:prstGeom>
        </p:spPr>
        <p:txBody>
          <a:bodyPr vert="horz" wrap="square" lIns="0" tIns="12065" rIns="0" bIns="0" rtlCol="0">
            <a:spAutoFit/>
          </a:bodyPr>
          <a:lstStyle/>
          <a:p>
            <a:pPr marL="12700" marR="5080">
              <a:lnSpc>
                <a:spcPct val="100000"/>
              </a:lnSpc>
              <a:spcBef>
                <a:spcPts val="95"/>
              </a:spcBef>
            </a:pPr>
            <a:r>
              <a:rPr sz="2800" spc="-5" dirty="0">
                <a:latin typeface="Times New Roman" panose="02020603050405020304"/>
                <a:cs typeface="Times New Roman" panose="02020603050405020304"/>
              </a:rPr>
              <a:t>Parents are requested to Notify the </a:t>
            </a:r>
            <a:r>
              <a:rPr sz="2800" spc="-15" dirty="0">
                <a:latin typeface="Times New Roman" panose="02020603050405020304"/>
                <a:cs typeface="Times New Roman" panose="02020603050405020304"/>
              </a:rPr>
              <a:t>staff </a:t>
            </a:r>
            <a:r>
              <a:rPr sz="2800" spc="-5" dirty="0">
                <a:latin typeface="Times New Roman" panose="02020603050405020304"/>
                <a:cs typeface="Times New Roman" panose="02020603050405020304"/>
              </a:rPr>
              <a:t>of any change  in their address or</a:t>
            </a:r>
            <a:r>
              <a:rPr sz="2800" dirty="0">
                <a:latin typeface="Times New Roman" panose="02020603050405020304"/>
                <a:cs typeface="Times New Roman" panose="02020603050405020304"/>
              </a:rPr>
              <a:t> </a:t>
            </a:r>
            <a:r>
              <a:rPr sz="2800" spc="-5" dirty="0">
                <a:latin typeface="Times New Roman" panose="02020603050405020304"/>
                <a:cs typeface="Times New Roman" panose="02020603050405020304"/>
              </a:rPr>
              <a:t>contact-details.</a:t>
            </a:r>
            <a:endParaRPr sz="2800" dirty="0">
              <a:latin typeface="Times New Roman" panose="02020603050405020304"/>
              <a:cs typeface="Times New Roman" panose="02020603050405020304"/>
            </a:endParaRPr>
          </a:p>
        </p:txBody>
      </p:sp>
      <p:sp>
        <p:nvSpPr>
          <p:cNvPr id="6" name="object 6"/>
          <p:cNvSpPr/>
          <p:nvPr/>
        </p:nvSpPr>
        <p:spPr>
          <a:xfrm>
            <a:off x="685800" y="2590800"/>
            <a:ext cx="1494821" cy="2027007"/>
          </a:xfrm>
          <a:prstGeom prst="rect">
            <a:avLst/>
          </a:prstGeom>
          <a:blipFill>
            <a:blip r:embed="rId2" cstate="print"/>
            <a:stretch>
              <a:fillRect/>
            </a:stretch>
          </a:blipFill>
        </p:spPr>
        <p:txBody>
          <a:bodyPr wrap="square" lIns="0" tIns="0" rIns="0" bIns="0" rtlCol="0"/>
          <a:lstStyle/>
          <a:p>
            <a:endParaRPr dirty="0"/>
          </a:p>
        </p:txBody>
      </p:sp>
      <p:sp>
        <p:nvSpPr>
          <p:cNvPr id="7" name="object 7"/>
          <p:cNvSpPr/>
          <p:nvPr/>
        </p:nvSpPr>
        <p:spPr>
          <a:xfrm>
            <a:off x="3396996" y="4023359"/>
            <a:ext cx="2514600" cy="2057400"/>
          </a:xfrm>
          <a:prstGeom prst="rect">
            <a:avLst/>
          </a:prstGeom>
          <a:blipFill>
            <a:blip r:embed="rId3" cstate="print"/>
            <a:stretch>
              <a:fillRect/>
            </a:stretch>
          </a:blipFill>
        </p:spPr>
        <p:txBody>
          <a:bodyPr wrap="square" lIns="0" tIns="0" rIns="0" bIns="0" rtlCol="0"/>
          <a:lstStyle/>
          <a:p>
            <a:endParaRPr dirty="0"/>
          </a:p>
        </p:txBody>
      </p:sp>
      <p:sp>
        <p:nvSpPr>
          <p:cNvPr id="8" name="object 8"/>
          <p:cNvSpPr/>
          <p:nvPr/>
        </p:nvSpPr>
        <p:spPr>
          <a:xfrm>
            <a:off x="6949440" y="3924300"/>
            <a:ext cx="2109216" cy="2235964"/>
          </a:xfrm>
          <a:prstGeom prst="rect">
            <a:avLst/>
          </a:prstGeom>
          <a:blipFill>
            <a:blip r:embed="rId4" cstate="print"/>
            <a:stretch>
              <a:fillRect/>
            </a:stretch>
          </a:blipFill>
        </p:spPr>
        <p:txBody>
          <a:bodyPr wrap="square" lIns="0" tIns="0" rIns="0" bIns="0" rtlCol="0"/>
          <a:lstStyle/>
          <a:p>
            <a:endParaRPr dirty="0"/>
          </a:p>
        </p:txBody>
      </p:sp>
      <p:pic>
        <p:nvPicPr>
          <p:cNvPr id="9" name="Picture 2" descr="Z:\SCHOOL LOGOS\New logo\Combine with New IDS 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1536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Important Pages In The Almanac</a:t>
            </a:r>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b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endParaRPr lang="en-IN" dirty="0"/>
          </a:p>
        </p:txBody>
      </p:sp>
      <p:sp>
        <p:nvSpPr>
          <p:cNvPr id="5" name="Content Placeholder 4">
            <a:extLst>
              <a:ext uri="{FF2B5EF4-FFF2-40B4-BE49-F238E27FC236}">
                <a16:creationId xmlns:a16="http://schemas.microsoft.com/office/drawing/2014/main" id="{36E36550-F7AA-4DEA-BE7D-F56AA23205E9}"/>
              </a:ext>
            </a:extLst>
          </p:cNvPr>
          <p:cNvSpPr>
            <a:spLocks noGrp="1"/>
          </p:cNvSpPr>
          <p:nvPr>
            <p:ph idx="1"/>
          </p:nvPr>
        </p:nvSpPr>
        <p:spPr>
          <a:xfrm>
            <a:off x="304800" y="1554162"/>
            <a:ext cx="5029200" cy="4525963"/>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normAutofit lnSpcReduction="10000"/>
          </a:bodyPr>
          <a:lstStyle/>
          <a:p>
            <a:pPr fontAlgn="auto">
              <a:spcBef>
                <a:spcPts val="0"/>
              </a:spcBef>
              <a:spcAft>
                <a:spcPts val="0"/>
              </a:spcAft>
              <a:defRPr/>
            </a:pPr>
            <a:r>
              <a:rPr lang="en-US" sz="2000" dirty="0">
                <a:latin typeface="Times New Roman" pitchFamily="18" charset="0"/>
                <a:cs typeface="Times New Roman" pitchFamily="18" charset="0"/>
              </a:rPr>
              <a:t> Leave notes are must after resuming school in case of absenteeism.</a:t>
            </a:r>
          </a:p>
          <a:p>
            <a:pPr fontAlgn="auto">
              <a:spcBef>
                <a:spcPts val="0"/>
              </a:spcBef>
              <a:spcAft>
                <a:spcPts val="0"/>
              </a:spcAft>
              <a:defRPr/>
            </a:pPr>
            <a:r>
              <a:rPr lang="en-US" sz="2000" dirty="0">
                <a:latin typeface="Times New Roman" pitchFamily="18" charset="0"/>
                <a:cs typeface="Times New Roman" pitchFamily="18" charset="0"/>
              </a:rPr>
              <a:t> Kindly fill Page 1 to 4 given in the almanac. Submit to your class teachers by 30</a:t>
            </a:r>
            <a:r>
              <a:rPr lang="en-US" sz="2000" baseline="30000" dirty="0">
                <a:latin typeface="Times New Roman" pitchFamily="18" charset="0"/>
                <a:cs typeface="Times New Roman" pitchFamily="18" charset="0"/>
              </a:rPr>
              <a:t>th</a:t>
            </a:r>
            <a:r>
              <a:rPr lang="en-US" sz="2000" dirty="0">
                <a:latin typeface="Times New Roman" pitchFamily="18" charset="0"/>
                <a:cs typeface="Times New Roman" pitchFamily="18" charset="0"/>
              </a:rPr>
              <a:t> June</a:t>
            </a:r>
          </a:p>
          <a:p>
            <a:pPr fontAlgn="auto">
              <a:spcBef>
                <a:spcPts val="0"/>
              </a:spcBef>
              <a:spcAft>
                <a:spcPts val="0"/>
              </a:spcAft>
              <a:defRPr/>
            </a:pPr>
            <a:r>
              <a:rPr lang="en-US" sz="2000" dirty="0">
                <a:latin typeface="Times New Roman" pitchFamily="18" charset="0"/>
                <a:cs typeface="Times New Roman" pitchFamily="18" charset="0"/>
              </a:rPr>
              <a:t> Parents are expected to attend the seminars &amp; other activities arranged by</a:t>
            </a:r>
          </a:p>
          <a:p>
            <a:pPr fontAlgn="auto">
              <a:spcBef>
                <a:spcPts val="0"/>
              </a:spcBef>
              <a:spcAft>
                <a:spcPts val="0"/>
              </a:spcAft>
              <a:defRPr/>
            </a:pPr>
            <a:r>
              <a:rPr lang="en-US" sz="2000" dirty="0">
                <a:latin typeface="Times New Roman" pitchFamily="18" charset="0"/>
                <a:cs typeface="Times New Roman" pitchFamily="18" charset="0"/>
              </a:rPr>
              <a:t>the school</a:t>
            </a:r>
            <a:endParaRPr lang="en-US" sz="2000" b="1" dirty="0">
              <a:latin typeface="Times New Roman" pitchFamily="18" charset="0"/>
              <a:cs typeface="Times New Roman" pitchFamily="18" charset="0"/>
            </a:endParaRPr>
          </a:p>
        </p:txBody>
      </p:sp>
      <p:pic>
        <p:nvPicPr>
          <p:cNvPr id="6" name="Picture 2">
            <a:extLst>
              <a:ext uri="{FF2B5EF4-FFF2-40B4-BE49-F238E27FC236}">
                <a16:creationId xmlns:a16="http://schemas.microsoft.com/office/drawing/2014/main" id="{53E4AD18-EBE0-4B97-80C8-B9C7993D0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0712" y="1066800"/>
            <a:ext cx="2459037"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68CC443A-5B1C-46BE-AF62-E8AAE49D4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0712" y="4038600"/>
            <a:ext cx="2359025"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7697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EA14AE-041A-42C0-A9C3-763DA9F41711}"/>
              </a:ext>
            </a:extLst>
          </p:cNvPr>
          <p:cNvSpPr>
            <a:spLocks noGrp="1"/>
          </p:cNvSpPr>
          <p:nvPr>
            <p:ph type="title"/>
          </p:nvPr>
        </p:nvSpPr>
        <p:spPr>
          <a:xfrm>
            <a:off x="414728" y="0"/>
            <a:ext cx="8229600" cy="1143000"/>
          </a:xfrm>
        </p:spPr>
        <p:txBody>
          <a:bodyPr/>
          <a:lstStyle/>
          <a:p>
            <a:pPr eaLnBrk="1" fontAlgn="auto" hangingPunct="1">
              <a:spcAft>
                <a:spcPts val="0"/>
              </a:spcAft>
              <a:defRPr/>
            </a:pPr>
            <a:r>
              <a:rPr lang="en-IN" u="sng" dirty="0">
                <a:solidFill>
                  <a:srgbClr val="0070C0"/>
                </a:solidFill>
              </a:rPr>
              <a:t>Parent Involvement</a:t>
            </a:r>
          </a:p>
        </p:txBody>
      </p:sp>
      <p:pic>
        <p:nvPicPr>
          <p:cNvPr id="89091" name="Picture 6" descr="Image result for quotes about parenting">
            <a:extLst>
              <a:ext uri="{FF2B5EF4-FFF2-40B4-BE49-F238E27FC236}">
                <a16:creationId xmlns:a16="http://schemas.microsoft.com/office/drawing/2014/main" id="{9479D8B0-372C-4AA5-AE14-8904F1757D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4768"/>
          <a:stretch>
            <a:fillRect/>
          </a:stretch>
        </p:blipFill>
        <p:spPr>
          <a:xfrm>
            <a:off x="347663" y="1300163"/>
            <a:ext cx="3011487" cy="2393950"/>
          </a:xfrm>
        </p:spPr>
      </p:pic>
      <p:sp>
        <p:nvSpPr>
          <p:cNvPr id="89092" name="Rectangle 3">
            <a:extLst>
              <a:ext uri="{FF2B5EF4-FFF2-40B4-BE49-F238E27FC236}">
                <a16:creationId xmlns:a16="http://schemas.microsoft.com/office/drawing/2014/main" id="{DE273347-C383-43B1-929D-DCA4A3996142}"/>
              </a:ext>
            </a:extLst>
          </p:cNvPr>
          <p:cNvSpPr>
            <a:spLocks noChangeArrowheads="1"/>
          </p:cNvSpPr>
          <p:nvPr/>
        </p:nvSpPr>
        <p:spPr bwMode="auto">
          <a:xfrm>
            <a:off x="3657600" y="1450975"/>
            <a:ext cx="41910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IN" altLang="en-US" sz="2800" b="1" dirty="0">
                <a:latin typeface="Times New Roman" panose="02020603050405020304" pitchFamily="18" charset="0"/>
                <a:cs typeface="Times New Roman" panose="02020603050405020304" pitchFamily="18" charset="0"/>
              </a:rPr>
              <a:t>You are the key to your child’s success.</a:t>
            </a:r>
            <a:r>
              <a:rPr lang="en-IN" altLang="en-US" sz="2800" dirty="0">
                <a:latin typeface="Times New Roman" panose="02020603050405020304" pitchFamily="18" charset="0"/>
                <a:cs typeface="Times New Roman" panose="02020603050405020304" pitchFamily="18" charset="0"/>
              </a:rPr>
              <a:t> </a:t>
            </a:r>
            <a:r>
              <a:rPr lang="en-IN" altLang="en-US" sz="2800" b="1" dirty="0">
                <a:latin typeface="Times New Roman" panose="02020603050405020304" pitchFamily="18" charset="0"/>
                <a:cs typeface="Times New Roman" panose="02020603050405020304" pitchFamily="18" charset="0"/>
              </a:rPr>
              <a:t>Parents and teachers play an </a:t>
            </a:r>
          </a:p>
          <a:p>
            <a:pPr eaLnBrk="1" hangingPunct="1"/>
            <a:r>
              <a:rPr lang="en-IN" altLang="en-US" sz="2800" b="1" dirty="0">
                <a:latin typeface="Times New Roman" panose="02020603050405020304" pitchFamily="18" charset="0"/>
                <a:cs typeface="Times New Roman" panose="02020603050405020304" pitchFamily="18" charset="0"/>
              </a:rPr>
              <a:t>active role in a child's </a:t>
            </a:r>
          </a:p>
          <a:p>
            <a:pPr eaLnBrk="1" hangingPunct="1"/>
            <a:r>
              <a:rPr lang="en-IN" altLang="en-US" sz="2800" b="1" dirty="0">
                <a:latin typeface="Times New Roman" panose="02020603050405020304" pitchFamily="18" charset="0"/>
                <a:cs typeface="Times New Roman" panose="02020603050405020304" pitchFamily="18" charset="0"/>
              </a:rPr>
              <a:t>education…</a:t>
            </a:r>
          </a:p>
          <a:p>
            <a:pPr eaLnBrk="1" hangingPunct="1"/>
            <a:endParaRPr lang="en-IN" altLang="en-US" sz="2800" b="1" dirty="0">
              <a:latin typeface="Times New Roman" panose="02020603050405020304" pitchFamily="18" charset="0"/>
              <a:cs typeface="Times New Roman" panose="02020603050405020304" pitchFamily="18" charset="0"/>
            </a:endParaRPr>
          </a:p>
          <a:p>
            <a:pPr eaLnBrk="1" hangingPunct="1"/>
            <a:r>
              <a:rPr lang="en-IN" altLang="en-US" sz="2800" b="1" dirty="0">
                <a:latin typeface="Times New Roman" panose="02020603050405020304" pitchFamily="18" charset="0"/>
                <a:cs typeface="Times New Roman" panose="02020603050405020304" pitchFamily="18" charset="0"/>
              </a:rPr>
              <a:t>Together,</a:t>
            </a:r>
          </a:p>
          <a:p>
            <a:pPr eaLnBrk="1" hangingPunct="1"/>
            <a:r>
              <a:rPr lang="en-IN" altLang="en-US" sz="2800" b="1" dirty="0">
                <a:latin typeface="Times New Roman" panose="02020603050405020304" pitchFamily="18" charset="0"/>
                <a:cs typeface="Times New Roman" panose="02020603050405020304" pitchFamily="18" charset="0"/>
              </a:rPr>
              <a:t>we help them reach their full potential</a:t>
            </a:r>
            <a:r>
              <a:rPr lang="en-IN" altLang="en-US" sz="2800" dirty="0">
                <a:latin typeface="Times New Roman" panose="02020603050405020304" pitchFamily="18" charset="0"/>
                <a:cs typeface="Times New Roman" panose="02020603050405020304" pitchFamily="18" charset="0"/>
              </a:rPr>
              <a:t>.</a:t>
            </a:r>
          </a:p>
          <a:p>
            <a:pPr eaLnBrk="1" hangingPunct="1"/>
            <a:endParaRPr lang="en-IN" altLang="en-US" sz="2800" b="1" dirty="0">
              <a:latin typeface="Times New Roman" panose="02020603050405020304" pitchFamily="18" charset="0"/>
              <a:cs typeface="Times New Roman" panose="02020603050405020304" pitchFamily="18" charset="0"/>
            </a:endParaRPr>
          </a:p>
          <a:p>
            <a:pPr eaLnBrk="1" hangingPunct="1"/>
            <a:endParaRPr lang="en-IN" altLang="en-US" sz="2800" b="1" dirty="0">
              <a:latin typeface="Times New Roman" panose="02020603050405020304" pitchFamily="18" charset="0"/>
              <a:cs typeface="Times New Roman" panose="02020603050405020304" pitchFamily="18" charset="0"/>
            </a:endParaRPr>
          </a:p>
        </p:txBody>
      </p:sp>
      <p:pic>
        <p:nvPicPr>
          <p:cNvPr id="89093" name="Picture 2">
            <a:extLst>
              <a:ext uri="{FF2B5EF4-FFF2-40B4-BE49-F238E27FC236}">
                <a16:creationId xmlns:a16="http://schemas.microsoft.com/office/drawing/2014/main" id="{5A9CAA9F-991A-485F-B036-6C8645965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21113"/>
            <a:ext cx="32766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4">
            <a:extLst>
              <a:ext uri="{FF2B5EF4-FFF2-40B4-BE49-F238E27FC236}">
                <a16:creationId xmlns:a16="http://schemas.microsoft.com/office/drawing/2014/main" id="{BD91CBAC-7859-414B-AF03-77ADF3DBA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17475"/>
            <a:ext cx="1981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chool Policies | St Francis National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304800"/>
            <a:ext cx="8759825"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625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BC142068-48A5-4206-9E38-885C8C304A11}"/>
              </a:ext>
            </a:extLst>
          </p:cNvPr>
          <p:cNvSpPr txBox="1"/>
          <p:nvPr/>
        </p:nvSpPr>
        <p:spPr>
          <a:xfrm>
            <a:off x="0" y="6629400"/>
            <a:ext cx="9144000" cy="21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7239" rIns="0" bIns="0"/>
          <a:lstStyle/>
          <a:p>
            <a:pPr marL="12700" algn="ctr" fontAlgn="auto">
              <a:lnSpc>
                <a:spcPts val="1140"/>
              </a:lnSpc>
              <a:spcBef>
                <a:spcPts val="0"/>
              </a:spcBef>
              <a:spcAft>
                <a:spcPts val="0"/>
              </a:spcAft>
              <a:defRPr/>
            </a:pPr>
            <a:r>
              <a:rPr sz="1050" b="1" spc="13" dirty="0">
                <a:solidFill>
                  <a:schemeClr val="tx1"/>
                </a:solidFill>
                <a:latin typeface="Times New Roman" pitchFamily="18" charset="0"/>
                <a:cs typeface="Times New Roman" pitchFamily="18" charset="0"/>
              </a:rPr>
              <a:t>© </a:t>
            </a:r>
            <a:r>
              <a:rPr lang="en-US" sz="1050" b="1" spc="13" dirty="0">
                <a:solidFill>
                  <a:schemeClr val="tx1"/>
                </a:solidFill>
                <a:latin typeface="Times New Roman" pitchFamily="18" charset="0"/>
                <a:cs typeface="Times New Roman" pitchFamily="18" charset="0"/>
              </a:rPr>
              <a:t>Jindal Mount Litera Zee School, Sukeli</a:t>
            </a:r>
            <a:r>
              <a:rPr sz="1050" b="1" spc="13" dirty="0">
                <a:solidFill>
                  <a:schemeClr val="tx1"/>
                </a:solidFill>
                <a:latin typeface="Times New Roman" pitchFamily="18" charset="0"/>
                <a:cs typeface="Times New Roman" pitchFamily="18" charset="0"/>
              </a:rPr>
              <a:t>.</a:t>
            </a:r>
            <a:endParaRPr sz="1050" dirty="0">
              <a:solidFill>
                <a:schemeClr val="tx1"/>
              </a:solidFill>
              <a:latin typeface="Times New Roman" pitchFamily="18" charset="0"/>
              <a:cs typeface="Times New Roman" pitchFamily="18" charset="0"/>
            </a:endParaRPr>
          </a:p>
        </p:txBody>
      </p:sp>
      <p:sp>
        <p:nvSpPr>
          <p:cNvPr id="10" name="Horizontal Scroll 9">
            <a:extLst>
              <a:ext uri="{FF2B5EF4-FFF2-40B4-BE49-F238E27FC236}">
                <a16:creationId xmlns:a16="http://schemas.microsoft.com/office/drawing/2014/main" id="{22354196-D408-4D32-A5EC-5E351CF31271}"/>
              </a:ext>
            </a:extLst>
          </p:cNvPr>
          <p:cNvSpPr/>
          <p:nvPr/>
        </p:nvSpPr>
        <p:spPr>
          <a:xfrm>
            <a:off x="2348660" y="4419600"/>
            <a:ext cx="4827494" cy="762000"/>
          </a:xfrm>
          <a:prstGeom prst="horizontalScroll">
            <a:avLst/>
          </a:prstGeom>
          <a:solidFill>
            <a:schemeClr val="bg2"/>
          </a:solidFill>
          <a:ln>
            <a:solidFill>
              <a:srgbClr val="002060"/>
            </a:solidFill>
          </a:ln>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en-US" sz="2000" b="1" dirty="0">
                <a:ln>
                  <a:solidFill>
                    <a:srgbClr val="002060"/>
                  </a:solidFill>
                </a:ln>
                <a:solidFill>
                  <a:schemeClr val="tx1"/>
                </a:solidFill>
                <a:latin typeface="Times New Roman" pitchFamily="18" charset="0"/>
                <a:cs typeface="Times New Roman" pitchFamily="18" charset="0"/>
              </a:rPr>
              <a:t>Ms. – NEERU NAYYAR</a:t>
            </a:r>
            <a:endParaRPr lang="hi-IN" sz="2000" b="1" dirty="0">
              <a:ln>
                <a:solidFill>
                  <a:srgbClr val="002060"/>
                </a:solidFill>
              </a:ln>
              <a:solidFill>
                <a:schemeClr val="tx1"/>
              </a:solidFill>
              <a:latin typeface="Times New Roman" pitchFamily="18" charset="0"/>
            </a:endParaRPr>
          </a:p>
        </p:txBody>
      </p:sp>
      <p:sp>
        <p:nvSpPr>
          <p:cNvPr id="12" name="Horizontal Scroll 11">
            <a:extLst>
              <a:ext uri="{FF2B5EF4-FFF2-40B4-BE49-F238E27FC236}">
                <a16:creationId xmlns:a16="http://schemas.microsoft.com/office/drawing/2014/main" id="{E30A9F1E-87D6-48F0-AF73-4BB6BD6186C3}"/>
              </a:ext>
            </a:extLst>
          </p:cNvPr>
          <p:cNvSpPr/>
          <p:nvPr/>
        </p:nvSpPr>
        <p:spPr>
          <a:xfrm>
            <a:off x="2340644" y="5715000"/>
            <a:ext cx="4779236" cy="717614"/>
          </a:xfrm>
          <a:prstGeom prst="horizontalScroll">
            <a:avLst/>
          </a:prstGeom>
          <a:solidFill>
            <a:schemeClr val="bg2"/>
          </a:solidFill>
          <a:ln>
            <a:solidFill>
              <a:srgbClr val="002060"/>
            </a:solidFill>
          </a:ln>
        </p:spPr>
        <p:style>
          <a:lnRef idx="3">
            <a:schemeClr val="lt1"/>
          </a:lnRef>
          <a:fillRef idx="1">
            <a:schemeClr val="accent6"/>
          </a:fillRef>
          <a:effectRef idx="1">
            <a:schemeClr val="accent6"/>
          </a:effectRef>
          <a:fontRef idx="minor">
            <a:schemeClr val="lt1"/>
          </a:fontRef>
        </p:style>
        <p:txBody>
          <a:bodyPr anchor="ctr"/>
          <a:lstStyle/>
          <a:p>
            <a:pPr algn="ctr" fontAlgn="auto">
              <a:lnSpc>
                <a:spcPts val="2320"/>
              </a:lnSpc>
              <a:spcBef>
                <a:spcPts val="115"/>
              </a:spcBef>
              <a:spcAft>
                <a:spcPts val="0"/>
              </a:spcAft>
              <a:defRPr/>
            </a:pPr>
            <a:r>
              <a:rPr lang="en-US" b="1" dirty="0">
                <a:ln>
                  <a:solidFill>
                    <a:srgbClr val="002060"/>
                  </a:solidFill>
                </a:ln>
                <a:solidFill>
                  <a:srgbClr val="002060"/>
                </a:solidFill>
                <a:latin typeface="Times New Roman" pitchFamily="18" charset="0"/>
                <a:cs typeface="Times New Roman" pitchFamily="18" charset="0"/>
              </a:rPr>
              <a:t>E</a:t>
            </a:r>
            <a:r>
              <a:rPr lang="en-US" b="1" spc="9" dirty="0">
                <a:ln>
                  <a:solidFill>
                    <a:srgbClr val="002060"/>
                  </a:solidFill>
                </a:ln>
                <a:solidFill>
                  <a:srgbClr val="002060"/>
                </a:solidFill>
                <a:latin typeface="Times New Roman" pitchFamily="18" charset="0"/>
                <a:cs typeface="Times New Roman" pitchFamily="18" charset="0"/>
              </a:rPr>
              <a:t>-</a:t>
            </a:r>
            <a:r>
              <a:rPr lang="en-US" b="1" dirty="0">
                <a:ln>
                  <a:solidFill>
                    <a:srgbClr val="002060"/>
                  </a:solidFill>
                </a:ln>
                <a:solidFill>
                  <a:srgbClr val="002060"/>
                </a:solidFill>
                <a:latin typeface="Times New Roman" pitchFamily="18" charset="0"/>
                <a:cs typeface="Times New Roman" pitchFamily="18" charset="0"/>
              </a:rPr>
              <a:t>m</a:t>
            </a:r>
            <a:r>
              <a:rPr lang="en-US" b="1" spc="-9" dirty="0">
                <a:ln>
                  <a:solidFill>
                    <a:srgbClr val="002060"/>
                  </a:solidFill>
                </a:ln>
                <a:solidFill>
                  <a:srgbClr val="002060"/>
                </a:solidFill>
                <a:latin typeface="Times New Roman" pitchFamily="18" charset="0"/>
                <a:cs typeface="Times New Roman" pitchFamily="18" charset="0"/>
              </a:rPr>
              <a:t>a</a:t>
            </a:r>
            <a:r>
              <a:rPr lang="en-US" b="1" spc="4" dirty="0">
                <a:ln>
                  <a:solidFill>
                    <a:srgbClr val="002060"/>
                  </a:solidFill>
                </a:ln>
                <a:solidFill>
                  <a:srgbClr val="002060"/>
                </a:solidFill>
                <a:latin typeface="Times New Roman" pitchFamily="18" charset="0"/>
                <a:cs typeface="Times New Roman" pitchFamily="18" charset="0"/>
              </a:rPr>
              <a:t>i</a:t>
            </a:r>
            <a:r>
              <a:rPr lang="en-US" b="1" dirty="0">
                <a:ln>
                  <a:solidFill>
                    <a:srgbClr val="002060"/>
                  </a:solidFill>
                </a:ln>
                <a:solidFill>
                  <a:srgbClr val="002060"/>
                </a:solidFill>
                <a:latin typeface="Times New Roman" pitchFamily="18" charset="0"/>
                <a:cs typeface="Times New Roman" pitchFamily="18" charset="0"/>
              </a:rPr>
              <a:t>l</a:t>
            </a:r>
            <a:r>
              <a:rPr lang="en-US" b="1" spc="-109" dirty="0">
                <a:ln>
                  <a:solidFill>
                    <a:srgbClr val="002060"/>
                  </a:solidFill>
                </a:ln>
                <a:solidFill>
                  <a:srgbClr val="002060"/>
                </a:solidFill>
                <a:latin typeface="Times New Roman" pitchFamily="18" charset="0"/>
                <a:cs typeface="Times New Roman" pitchFamily="18" charset="0"/>
              </a:rPr>
              <a:t> </a:t>
            </a:r>
            <a:r>
              <a:rPr lang="en-US" b="1" spc="14" dirty="0">
                <a:ln>
                  <a:solidFill>
                    <a:srgbClr val="002060"/>
                  </a:solidFill>
                </a:ln>
                <a:solidFill>
                  <a:srgbClr val="002060"/>
                </a:solidFill>
                <a:latin typeface="Times New Roman" pitchFamily="18" charset="0"/>
                <a:cs typeface="Times New Roman" pitchFamily="18" charset="0"/>
              </a:rPr>
              <a:t>:</a:t>
            </a:r>
            <a:r>
              <a:rPr lang="en-US" b="1" dirty="0">
                <a:ln>
                  <a:solidFill>
                    <a:srgbClr val="002060"/>
                  </a:solidFill>
                </a:ln>
                <a:solidFill>
                  <a:srgbClr val="002060"/>
                </a:solidFill>
                <a:latin typeface="Times New Roman" pitchFamily="18" charset="0"/>
                <a:cs typeface="Times New Roman" pitchFamily="18" charset="0"/>
              </a:rPr>
              <a:t>-</a:t>
            </a:r>
            <a:r>
              <a:rPr lang="en-US" b="1" spc="-4" dirty="0">
                <a:ln>
                  <a:solidFill>
                    <a:srgbClr val="002060"/>
                  </a:solidFill>
                </a:ln>
                <a:solidFill>
                  <a:srgbClr val="002060"/>
                </a:solidFill>
                <a:latin typeface="Times New Roman" pitchFamily="18" charset="0"/>
                <a:cs typeface="Times New Roman" pitchFamily="18" charset="0"/>
              </a:rPr>
              <a:t> </a:t>
            </a:r>
            <a:r>
              <a:rPr lang="en-US" spc="-4" dirty="0">
                <a:ln>
                  <a:solidFill>
                    <a:srgbClr val="002060"/>
                  </a:solidFill>
                </a:ln>
                <a:solidFill>
                  <a:srgbClr val="002060"/>
                </a:solidFill>
                <a:latin typeface="Times New Roman" pitchFamily="18" charset="0"/>
                <a:cs typeface="Times New Roman" pitchFamily="18" charset="0"/>
              </a:rPr>
              <a:t>neeru.nayyar</a:t>
            </a:r>
            <a:r>
              <a:rPr lang="en-US" b="1" dirty="0">
                <a:solidFill>
                  <a:srgbClr val="002060"/>
                </a:solidFill>
                <a:latin typeface="Times New Roman" pitchFamily="18" charset="0"/>
                <a:cs typeface="Times New Roman" pitchFamily="18" charset="0"/>
              </a:rPr>
              <a:t>@zeelearn.com</a:t>
            </a:r>
            <a:endParaRPr lang="en-US" b="1" dirty="0">
              <a:ln>
                <a:solidFill>
                  <a:srgbClr val="002060"/>
                </a:solidFill>
              </a:ln>
              <a:solidFill>
                <a:srgbClr val="002060"/>
              </a:solidFill>
              <a:latin typeface="Times New Roman" pitchFamily="18" charset="0"/>
              <a:cs typeface="Times New Roman" pitchFamily="18" charset="0"/>
            </a:endParaRPr>
          </a:p>
        </p:txBody>
      </p:sp>
      <p:sp>
        <p:nvSpPr>
          <p:cNvPr id="14" name="Horizontal Scroll 13">
            <a:extLst>
              <a:ext uri="{FF2B5EF4-FFF2-40B4-BE49-F238E27FC236}">
                <a16:creationId xmlns:a16="http://schemas.microsoft.com/office/drawing/2014/main" id="{4DAFB7E6-791D-4ACC-AE31-DC6499E3DD99}"/>
              </a:ext>
            </a:extLst>
          </p:cNvPr>
          <p:cNvSpPr/>
          <p:nvPr/>
        </p:nvSpPr>
        <p:spPr>
          <a:xfrm>
            <a:off x="2362107" y="5181600"/>
            <a:ext cx="4800600" cy="533400"/>
          </a:xfrm>
          <a:prstGeom prst="horizontalScroll">
            <a:avLst/>
          </a:prstGeom>
          <a:solidFill>
            <a:schemeClr val="bg2"/>
          </a:solidFill>
          <a:ln>
            <a:solidFill>
              <a:srgbClr val="002060"/>
            </a:solidFill>
          </a:ln>
        </p:spPr>
        <p:style>
          <a:lnRef idx="3">
            <a:schemeClr val="lt1"/>
          </a:lnRef>
          <a:fillRef idx="1">
            <a:schemeClr val="accent6"/>
          </a:fillRef>
          <a:effectRef idx="1">
            <a:schemeClr val="accent6"/>
          </a:effectRef>
          <a:fontRef idx="minor">
            <a:schemeClr val="lt1"/>
          </a:fontRef>
        </p:style>
        <p:txBody>
          <a:bodyPr anchor="ctr"/>
          <a:lstStyle/>
          <a:p>
            <a:pPr marL="117475" algn="ctr">
              <a:lnSpc>
                <a:spcPts val="3100"/>
              </a:lnSpc>
              <a:defRPr/>
            </a:pPr>
            <a:r>
              <a:rPr lang="en-US" b="1" dirty="0">
                <a:solidFill>
                  <a:srgbClr val="002060"/>
                </a:solidFill>
                <a:latin typeface="Times New Roman" pitchFamily="18" charset="0"/>
                <a:cs typeface="Times New Roman" pitchFamily="18" charset="0"/>
              </a:rPr>
              <a:t>Regional School Director Zee Learn</a:t>
            </a:r>
          </a:p>
        </p:txBody>
      </p:sp>
      <p:sp>
        <p:nvSpPr>
          <p:cNvPr id="15" name="Rectangle 14">
            <a:extLst>
              <a:ext uri="{FF2B5EF4-FFF2-40B4-BE49-F238E27FC236}">
                <a16:creationId xmlns:a16="http://schemas.microsoft.com/office/drawing/2014/main" id="{EAE9A842-4FB6-496F-89D4-84663246B45B}"/>
              </a:ext>
            </a:extLst>
          </p:cNvPr>
          <p:cNvSpPr/>
          <p:nvPr/>
        </p:nvSpPr>
        <p:spPr>
          <a:xfrm>
            <a:off x="2497005" y="1338547"/>
            <a:ext cx="4530803"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pPr algn="ctr" fontAlgn="auto">
              <a:spcBef>
                <a:spcPts val="0"/>
              </a:spcBef>
              <a:spcAft>
                <a:spcPts val="0"/>
              </a:spcAft>
              <a:defRPr/>
            </a:pPr>
            <a:r>
              <a:rPr lang="en-US" sz="2800" b="1" dirty="0">
                <a:ln>
                  <a:solidFill>
                    <a:srgbClr val="7030A0"/>
                  </a:solidFill>
                </a:ln>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Our Mentor</a:t>
            </a:r>
          </a:p>
        </p:txBody>
      </p:sp>
      <p:pic>
        <p:nvPicPr>
          <p:cNvPr id="9" name="Picture 2" descr="Z:\SCHOOL LOGOS\New logo\Combine with New IDS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8791" y="257739"/>
            <a:ext cx="5602941" cy="9951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p:nvPr/>
        </p:nvPicPr>
        <p:blipFill rotWithShape="1">
          <a:blip r:embed="rId4"/>
          <a:srcRect l="21474" t="23362" r="59776" b="38177"/>
          <a:stretch/>
        </p:blipFill>
        <p:spPr bwMode="auto">
          <a:xfrm>
            <a:off x="3602739" y="1972531"/>
            <a:ext cx="2255044" cy="24293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65365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371600"/>
            <a:ext cx="8305800" cy="838200"/>
          </a:xfrm>
        </p:spPr>
        <p:txBody>
          <a:bodyPr>
            <a:normAutofit/>
          </a:bodyPr>
          <a:lstStyle/>
          <a:p>
            <a:r>
              <a:rPr lang="en-US"/>
              <a:t>New PROPOSAL </a:t>
            </a:r>
            <a:r>
              <a:rPr lang="en-US" dirty="0"/>
              <a:t>OF SESSION 2023-24</a:t>
            </a:r>
          </a:p>
        </p:txBody>
      </p:sp>
      <p:sp>
        <p:nvSpPr>
          <p:cNvPr id="34819" name="Content Placeholder 2">
            <a:extLst>
              <a:ext uri="{FF2B5EF4-FFF2-40B4-BE49-F238E27FC236}">
                <a16:creationId xmlns:a16="http://schemas.microsoft.com/office/drawing/2014/main" id="{97077673-76AE-41E9-B236-7876DD8D4EA1}"/>
              </a:ext>
            </a:extLst>
          </p:cNvPr>
          <p:cNvSpPr>
            <a:spLocks noGrp="1"/>
          </p:cNvSpPr>
          <p:nvPr>
            <p:ph idx="1"/>
          </p:nvPr>
        </p:nvSpPr>
        <p:spPr>
          <a:xfrm>
            <a:off x="304800" y="2667000"/>
            <a:ext cx="8686800" cy="3505200"/>
          </a:xfrm>
        </p:spPr>
        <p:style>
          <a:lnRef idx="1">
            <a:schemeClr val="accent2"/>
          </a:lnRef>
          <a:fillRef idx="2">
            <a:schemeClr val="accent2"/>
          </a:fillRef>
          <a:effectRef idx="1">
            <a:schemeClr val="accent2"/>
          </a:effectRef>
          <a:fontRef idx="minor">
            <a:schemeClr val="dk1"/>
          </a:fontRef>
        </p:style>
        <p:txBody>
          <a:bodyPr>
            <a:normAutofit fontScale="77500" lnSpcReduction="20000"/>
          </a:bodyPr>
          <a:lstStyle/>
          <a:p>
            <a:pPr eaLnBrk="1" hangingPunct="1"/>
            <a:r>
              <a:rPr lang="en-IN" altLang="en-US" sz="2800" b="1" dirty="0">
                <a:latin typeface="Times New Roman" panose="02020603050405020304" pitchFamily="18" charset="0"/>
                <a:cs typeface="Times New Roman" panose="02020603050405020304" pitchFamily="18" charset="0"/>
              </a:rPr>
              <a:t>Reporting Time:9:00 a.m. sharp.</a:t>
            </a:r>
          </a:p>
          <a:p>
            <a:pPr eaLnBrk="1" hangingPunct="1"/>
            <a:r>
              <a:rPr lang="en-IN" altLang="en-US" sz="2800" b="1" dirty="0">
                <a:latin typeface="Times New Roman" panose="02020603050405020304" pitchFamily="18" charset="0"/>
                <a:cs typeface="Times New Roman" panose="02020603050405020304" pitchFamily="18" charset="0"/>
              </a:rPr>
              <a:t>Dispersal Time:3:10p.m. sharp.</a:t>
            </a:r>
          </a:p>
          <a:p>
            <a:pPr eaLnBrk="1" hangingPunct="1"/>
            <a:r>
              <a:rPr lang="en-IN" altLang="en-US" sz="2800" b="1" dirty="0">
                <a:latin typeface="Times New Roman" panose="02020603050405020304" pitchFamily="18" charset="0"/>
                <a:cs typeface="Times New Roman" panose="02020603050405020304" pitchFamily="18" charset="0"/>
              </a:rPr>
              <a:t>Every  2</a:t>
            </a:r>
            <a:r>
              <a:rPr lang="en-IN" altLang="en-US" sz="2800" b="1" baseline="30000" dirty="0">
                <a:latin typeface="Times New Roman" panose="02020603050405020304" pitchFamily="18" charset="0"/>
                <a:cs typeface="Times New Roman" panose="02020603050405020304" pitchFamily="18" charset="0"/>
              </a:rPr>
              <a:t>nd</a:t>
            </a:r>
            <a:r>
              <a:rPr lang="en-IN" altLang="en-US" sz="2800" b="1" dirty="0">
                <a:latin typeface="Times New Roman" panose="02020603050405020304" pitchFamily="18" charset="0"/>
                <a:cs typeface="Times New Roman" panose="02020603050405020304" pitchFamily="18" charset="0"/>
              </a:rPr>
              <a:t>  and 4</a:t>
            </a:r>
            <a:r>
              <a:rPr lang="en-IN" altLang="en-US" sz="2800" b="1" baseline="30000" dirty="0">
                <a:latin typeface="Times New Roman" panose="02020603050405020304" pitchFamily="18" charset="0"/>
                <a:cs typeface="Times New Roman" panose="02020603050405020304" pitchFamily="18" charset="0"/>
              </a:rPr>
              <a:t>th</a:t>
            </a:r>
            <a:r>
              <a:rPr lang="en-IN" altLang="en-US" sz="2800" b="1" dirty="0">
                <a:latin typeface="Times New Roman" panose="02020603050405020304" pitchFamily="18" charset="0"/>
                <a:cs typeface="Times New Roman" panose="02020603050405020304" pitchFamily="18" charset="0"/>
              </a:rPr>
              <a:t>  Saturdays are working for all students attending school is mandatory.</a:t>
            </a:r>
          </a:p>
          <a:p>
            <a:r>
              <a:rPr lang="en-IN" altLang="en-US" sz="2800" b="1" dirty="0">
                <a:latin typeface="Times New Roman" panose="02020603050405020304" pitchFamily="18" charset="0"/>
                <a:cs typeface="Times New Roman" panose="02020603050405020304" pitchFamily="18" charset="0"/>
              </a:rPr>
              <a:t>Co-Curricular  Activities will be conducted on 2</a:t>
            </a:r>
            <a:r>
              <a:rPr lang="en-IN" altLang="en-US" sz="2800" b="1" baseline="30000" dirty="0">
                <a:latin typeface="Times New Roman" panose="02020603050405020304" pitchFamily="18" charset="0"/>
                <a:cs typeface="Times New Roman" panose="02020603050405020304" pitchFamily="18" charset="0"/>
              </a:rPr>
              <a:t>nd</a:t>
            </a:r>
            <a:r>
              <a:rPr lang="en-IN" altLang="en-US" sz="2800" b="1" dirty="0">
                <a:latin typeface="Times New Roman" panose="02020603050405020304" pitchFamily="18" charset="0"/>
                <a:cs typeface="Times New Roman" panose="02020603050405020304" pitchFamily="18" charset="0"/>
              </a:rPr>
              <a:t>  and 4</a:t>
            </a:r>
            <a:r>
              <a:rPr lang="en-IN" altLang="en-US" sz="2800" b="1" baseline="30000" dirty="0">
                <a:latin typeface="Times New Roman" panose="02020603050405020304" pitchFamily="18" charset="0"/>
                <a:cs typeface="Times New Roman" panose="02020603050405020304" pitchFamily="18" charset="0"/>
              </a:rPr>
              <a:t>th.</a:t>
            </a:r>
            <a:r>
              <a:rPr lang="en-IN" altLang="en-US" sz="2800" b="1" dirty="0">
                <a:latin typeface="Times New Roman" panose="02020603050405020304" pitchFamily="18" charset="0"/>
                <a:cs typeface="Times New Roman" panose="02020603050405020304" pitchFamily="18" charset="0"/>
              </a:rPr>
              <a:t>  Saturdays </a:t>
            </a:r>
          </a:p>
          <a:p>
            <a:r>
              <a:rPr lang="en-IN" altLang="en-US" sz="2800" b="1" dirty="0">
                <a:latin typeface="Times New Roman" panose="02020603050405020304" pitchFamily="18" charset="0"/>
                <a:cs typeface="Times New Roman" panose="02020603050405020304" pitchFamily="18" charset="0"/>
              </a:rPr>
              <a:t>Students have to wear House Uniform on Wednesday and Saturday.</a:t>
            </a:r>
          </a:p>
          <a:p>
            <a:r>
              <a:rPr lang="en-IN" altLang="en-US" sz="2800" b="1" dirty="0">
                <a:latin typeface="Times New Roman" panose="02020603050405020304" pitchFamily="18" charset="0"/>
                <a:cs typeface="Times New Roman" panose="02020603050405020304" pitchFamily="18" charset="0"/>
              </a:rPr>
              <a:t>This Academic year we will have Grand Annual Sports Day in the Month of December.</a:t>
            </a:r>
          </a:p>
          <a:p>
            <a:endParaRPr lang="en-IN" altLang="en-US" sz="2800" b="1" dirty="0">
              <a:latin typeface="Times New Roman" panose="02020603050405020304" pitchFamily="18" charset="0"/>
              <a:cs typeface="Times New Roman" panose="02020603050405020304" pitchFamily="18" charset="0"/>
            </a:endParaRPr>
          </a:p>
          <a:p>
            <a:pPr eaLnBrk="1" hangingPunct="1"/>
            <a:endParaRPr lang="en-IN" altLang="en-US" sz="2800" b="1" dirty="0">
              <a:latin typeface="Times New Roman" panose="02020603050405020304" pitchFamily="18" charset="0"/>
              <a:cs typeface="Times New Roman" panose="02020603050405020304" pitchFamily="18" charset="0"/>
            </a:endParaRPr>
          </a:p>
        </p:txBody>
      </p:sp>
      <p:pic>
        <p:nvPicPr>
          <p:cNvPr id="5" name="Picture 2" descr="Z:\SCHOOL LOGOS\New logo\Combine with New IDS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8594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6552" y="-212909"/>
            <a:ext cx="8468360" cy="2321789"/>
          </a:xfrm>
          <a:prstGeom prst="rect">
            <a:avLst/>
          </a:prstGeom>
        </p:spPr>
        <p:txBody>
          <a:bodyPr vert="horz" wrap="square" lIns="0" tIns="13335" rIns="0" bIns="0" rtlCol="0">
            <a:spAutoFit/>
          </a:bodyPr>
          <a:lstStyle/>
          <a:p>
            <a:pPr marR="29210" algn="ctr">
              <a:lnSpc>
                <a:spcPct val="100000"/>
              </a:lnSpc>
              <a:spcBef>
                <a:spcPts val="105"/>
              </a:spcBef>
            </a:pPr>
            <a:br>
              <a:rPr lang="en-US" sz="4400" b="1" cap="none"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a:cs typeface="Times New Roman" panose="02020603050405020304"/>
              </a:rPr>
            </a:br>
            <a:br>
              <a:rPr lang="en-US" sz="4400" b="1" cap="none"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a:cs typeface="Times New Roman" panose="02020603050405020304"/>
              </a:rPr>
            </a:br>
            <a:r>
              <a:rPr sz="4400" b="1" cap="none" dirty="0">
                <a:ln w="1905"/>
                <a:effectLst>
                  <a:innerShdw blurRad="69850" dist="43180" dir="5400000">
                    <a:srgbClr val="000000">
                      <a:alpha val="65000"/>
                    </a:srgbClr>
                  </a:innerShdw>
                </a:effectLst>
                <a:latin typeface="Times New Roman" panose="02020603050405020304"/>
                <a:cs typeface="Times New Roman" panose="02020603050405020304"/>
              </a:rPr>
              <a:t>Mode of Fee Payment</a:t>
            </a:r>
            <a:br>
              <a:rPr lang="en-US" sz="1800" b="1" cap="none" dirty="0">
                <a:ln w="1905"/>
                <a:effectLst>
                  <a:innerShdw blurRad="69850" dist="43180" dir="5400000">
                    <a:srgbClr val="000000">
                      <a:alpha val="65000"/>
                    </a:srgbClr>
                  </a:innerShdw>
                </a:effectLst>
                <a:latin typeface="Times New Roman" pitchFamily="18" charset="0"/>
                <a:cs typeface="Times New Roman" pitchFamily="18" charset="0"/>
              </a:rPr>
            </a:br>
            <a:endParaRPr sz="1800" b="1" cap="none" dirty="0">
              <a:ln w="1905"/>
              <a:effectLst>
                <a:innerShdw blurRad="69850" dist="43180" dir="5400000">
                  <a:srgbClr val="000000">
                    <a:alpha val="65000"/>
                  </a:srgbClr>
                </a:innerShdw>
              </a:effectLst>
              <a:latin typeface="Times New Roman" pitchFamily="18" charset="0"/>
              <a:cs typeface="Times New Roman" pitchFamily="18" charset="0"/>
            </a:endParaRPr>
          </a:p>
        </p:txBody>
      </p:sp>
      <p:sp>
        <p:nvSpPr>
          <p:cNvPr id="4" name="object 4"/>
          <p:cNvSpPr txBox="1"/>
          <p:nvPr/>
        </p:nvSpPr>
        <p:spPr>
          <a:xfrm>
            <a:off x="152400" y="2590800"/>
            <a:ext cx="8991600" cy="2828980"/>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12700" rIns="0" bIns="0" rtlCol="0">
            <a:spAutoFit/>
          </a:bodyPr>
          <a:lstStyle/>
          <a:p>
            <a:pPr marR="1040765" algn="ctr">
              <a:lnSpc>
                <a:spcPct val="100000"/>
              </a:lnSpc>
              <a:spcBef>
                <a:spcPts val="100"/>
              </a:spcBef>
            </a:pPr>
            <a:endParaRPr sz="1800" b="1" dirty="0">
              <a:latin typeface="Times New Roman" panose="02020603050405020304"/>
              <a:cs typeface="Times New Roman" panose="02020603050405020304"/>
            </a:endParaRPr>
          </a:p>
          <a:p>
            <a:pPr marL="12700">
              <a:lnSpc>
                <a:spcPts val="2155"/>
              </a:lnSpc>
            </a:pPr>
            <a:r>
              <a:rPr sz="3200" b="1" spc="-5" dirty="0">
                <a:latin typeface="Times New Roman" panose="02020603050405020304"/>
                <a:cs typeface="Times New Roman" panose="02020603050405020304"/>
              </a:rPr>
              <a:t>Payments </a:t>
            </a:r>
            <a:r>
              <a:rPr sz="3200" b="1" dirty="0">
                <a:latin typeface="Times New Roman" panose="02020603050405020304"/>
                <a:cs typeface="Times New Roman" panose="02020603050405020304"/>
              </a:rPr>
              <a:t>can </a:t>
            </a:r>
            <a:r>
              <a:rPr sz="3200" b="1" spc="-5" dirty="0">
                <a:latin typeface="Times New Roman" panose="02020603050405020304"/>
                <a:cs typeface="Times New Roman" panose="02020603050405020304"/>
              </a:rPr>
              <a:t>be made in school </a:t>
            </a:r>
            <a:r>
              <a:rPr sz="3200" b="1" spc="-10" dirty="0">
                <a:latin typeface="Times New Roman" panose="02020603050405020304"/>
                <a:cs typeface="Times New Roman" panose="02020603050405020304"/>
              </a:rPr>
              <a:t>through </a:t>
            </a:r>
            <a:endParaRPr lang="en-US" sz="3200" b="1" spc="-10" dirty="0">
              <a:latin typeface="Times New Roman" panose="02020603050405020304"/>
              <a:cs typeface="Times New Roman" panose="02020603050405020304"/>
            </a:endParaRPr>
          </a:p>
          <a:p>
            <a:pPr marL="12700">
              <a:lnSpc>
                <a:spcPts val="2155"/>
              </a:lnSpc>
            </a:pPr>
            <a:endParaRPr lang="en-US" sz="3200" b="1" spc="-10" dirty="0">
              <a:latin typeface="Times New Roman" panose="02020603050405020304"/>
              <a:cs typeface="Times New Roman" panose="02020603050405020304"/>
            </a:endParaRPr>
          </a:p>
          <a:p>
            <a:pPr marL="12700">
              <a:lnSpc>
                <a:spcPts val="2155"/>
              </a:lnSpc>
            </a:pPr>
            <a:r>
              <a:rPr sz="3600" b="1" spc="-5" dirty="0">
                <a:latin typeface="Times New Roman" panose="02020603050405020304"/>
                <a:cs typeface="Times New Roman" panose="02020603050405020304"/>
              </a:rPr>
              <a:t>Debit</a:t>
            </a:r>
            <a:r>
              <a:rPr lang="en-US" sz="3600" b="1" spc="-5" dirty="0">
                <a:latin typeface="Times New Roman" panose="02020603050405020304"/>
                <a:cs typeface="Times New Roman" panose="02020603050405020304"/>
              </a:rPr>
              <a:t>  </a:t>
            </a:r>
            <a:r>
              <a:rPr sz="3600" b="1" spc="-5" dirty="0">
                <a:latin typeface="Times New Roman" panose="02020603050405020304"/>
                <a:cs typeface="Times New Roman" panose="02020603050405020304"/>
              </a:rPr>
              <a:t>Cards</a:t>
            </a:r>
            <a:endParaRPr lang="en-US" sz="3600" b="1" spc="-5" dirty="0">
              <a:latin typeface="Times New Roman" panose="02020603050405020304"/>
              <a:cs typeface="Times New Roman" panose="02020603050405020304"/>
            </a:endParaRPr>
          </a:p>
          <a:p>
            <a:pPr marL="12700">
              <a:lnSpc>
                <a:spcPts val="2155"/>
              </a:lnSpc>
            </a:pPr>
            <a:endParaRPr lang="en-US" sz="3600" b="1" spc="-5" dirty="0">
              <a:latin typeface="Times New Roman" panose="02020603050405020304"/>
              <a:cs typeface="Times New Roman" panose="02020603050405020304"/>
            </a:endParaRPr>
          </a:p>
          <a:p>
            <a:pPr marL="12700">
              <a:lnSpc>
                <a:spcPts val="2155"/>
              </a:lnSpc>
            </a:pPr>
            <a:r>
              <a:rPr sz="3600" b="1" spc="-10" dirty="0">
                <a:latin typeface="Times New Roman" panose="02020603050405020304"/>
                <a:cs typeface="Times New Roman" panose="02020603050405020304"/>
              </a:rPr>
              <a:t>Credit </a:t>
            </a:r>
            <a:r>
              <a:rPr sz="3600" b="1" spc="-5" dirty="0">
                <a:latin typeface="Times New Roman" panose="02020603050405020304"/>
                <a:cs typeface="Times New Roman" panose="02020603050405020304"/>
              </a:rPr>
              <a:t>Cards </a:t>
            </a:r>
            <a:endParaRPr lang="en-US" sz="3600" b="1" spc="-5" dirty="0">
              <a:latin typeface="Times New Roman" panose="02020603050405020304"/>
              <a:cs typeface="Times New Roman" panose="02020603050405020304"/>
            </a:endParaRPr>
          </a:p>
          <a:p>
            <a:pPr marL="12700">
              <a:lnSpc>
                <a:spcPts val="2155"/>
              </a:lnSpc>
            </a:pPr>
            <a:endParaRPr lang="en-US" sz="3600" b="1" spc="-5" dirty="0">
              <a:latin typeface="Times New Roman" panose="02020603050405020304"/>
              <a:cs typeface="Times New Roman" panose="02020603050405020304"/>
            </a:endParaRPr>
          </a:p>
          <a:p>
            <a:pPr marL="12700">
              <a:lnSpc>
                <a:spcPts val="2155"/>
              </a:lnSpc>
            </a:pPr>
            <a:r>
              <a:rPr lang="en-US" sz="3600" b="1" spc="-5" dirty="0">
                <a:latin typeface="Times New Roman" panose="02020603050405020304"/>
                <a:cs typeface="Times New Roman" panose="02020603050405020304"/>
              </a:rPr>
              <a:t>UPI</a:t>
            </a:r>
            <a:r>
              <a:rPr sz="3600" b="1" spc="-5" dirty="0">
                <a:latin typeface="Times New Roman" panose="02020603050405020304"/>
                <a:cs typeface="Times New Roman" panose="02020603050405020304"/>
              </a:rPr>
              <a:t> </a:t>
            </a:r>
            <a:endParaRPr lang="en-US" sz="3600" b="1" spc="-5" dirty="0">
              <a:latin typeface="Times New Roman" panose="02020603050405020304"/>
              <a:cs typeface="Times New Roman" panose="02020603050405020304"/>
            </a:endParaRPr>
          </a:p>
          <a:p>
            <a:pPr marL="12700">
              <a:lnSpc>
                <a:spcPts val="2155"/>
              </a:lnSpc>
            </a:pPr>
            <a:endParaRPr lang="en-US" sz="3600" b="1" spc="-5" dirty="0">
              <a:latin typeface="Times New Roman" panose="02020603050405020304"/>
              <a:cs typeface="Times New Roman" panose="02020603050405020304"/>
            </a:endParaRPr>
          </a:p>
          <a:p>
            <a:pPr marL="12700">
              <a:lnSpc>
                <a:spcPts val="2155"/>
              </a:lnSpc>
            </a:pPr>
            <a:r>
              <a:rPr sz="3600" b="1" dirty="0">
                <a:latin typeface="Times New Roman" panose="02020603050405020304"/>
                <a:cs typeface="Times New Roman" panose="02020603050405020304"/>
              </a:rPr>
              <a:t>Net</a:t>
            </a:r>
            <a:r>
              <a:rPr sz="3600" b="1" spc="120" dirty="0">
                <a:latin typeface="Times New Roman" panose="02020603050405020304"/>
                <a:cs typeface="Times New Roman" panose="02020603050405020304"/>
              </a:rPr>
              <a:t> </a:t>
            </a:r>
            <a:r>
              <a:rPr sz="3600" b="1" spc="-5" dirty="0">
                <a:latin typeface="Times New Roman" panose="02020603050405020304"/>
                <a:cs typeface="Times New Roman" panose="02020603050405020304"/>
              </a:rPr>
              <a:t>Banking.</a:t>
            </a:r>
            <a:endParaRPr sz="3600" b="1" dirty="0">
              <a:latin typeface="Times New Roman" panose="02020603050405020304"/>
              <a:cs typeface="Times New Roman" panose="02020603050405020304"/>
            </a:endParaRPr>
          </a:p>
        </p:txBody>
      </p:sp>
      <p:pic>
        <p:nvPicPr>
          <p:cNvPr id="5" name="Picture 2" descr="Z:\SCHOOL LOGOS\New logo\Combine with New IDS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3546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6">
            <a:extLst>
              <a:ext uri="{FF2B5EF4-FFF2-40B4-BE49-F238E27FC236}">
                <a16:creationId xmlns:a16="http://schemas.microsoft.com/office/drawing/2014/main" id="{79CDE004-135A-4909-8DCB-2C0F350A4787}"/>
              </a:ext>
            </a:extLst>
          </p:cNvPr>
          <p:cNvSpPr txBox="1">
            <a:spLocks noChangeArrowheads="1"/>
          </p:cNvSpPr>
          <p:nvPr/>
        </p:nvSpPr>
        <p:spPr bwMode="auto">
          <a:xfrm>
            <a:off x="533400" y="609600"/>
            <a:ext cx="754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Times New Roman" panose="02020603050405020304" pitchFamily="18" charset="0"/>
              <a:cs typeface="Times New Roman" panose="02020603050405020304" pitchFamily="18" charset="0"/>
            </a:endParaRPr>
          </a:p>
        </p:txBody>
      </p:sp>
      <p:pic>
        <p:nvPicPr>
          <p:cNvPr id="25603" name="Picture 3">
            <a:extLst>
              <a:ext uri="{FF2B5EF4-FFF2-40B4-BE49-F238E27FC236}">
                <a16:creationId xmlns:a16="http://schemas.microsoft.com/office/drawing/2014/main" id="{3822C83A-0159-4321-8D33-6FBCB4F10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8" descr="DSC01141.jpg">
            <a:extLst>
              <a:ext uri="{FF2B5EF4-FFF2-40B4-BE49-F238E27FC236}">
                <a16:creationId xmlns:a16="http://schemas.microsoft.com/office/drawing/2014/main" id="{ACD9C747-A1DB-4815-925C-A94500766ADA}"/>
              </a:ext>
            </a:extLst>
          </p:cNvPr>
          <p:cNvPicPr>
            <a:picLocks noChangeAspect="1"/>
          </p:cNvPicPr>
          <p:nvPr/>
        </p:nvPicPr>
        <p:blipFill>
          <a:blip r:embed="rId3">
            <a:extLst>
              <a:ext uri="{28A0092B-C50C-407E-A947-70E740481C1C}">
                <a14:useLocalDpi xmlns:a14="http://schemas.microsoft.com/office/drawing/2010/main" val="0"/>
              </a:ext>
            </a:extLst>
          </a:blip>
          <a:srcRect b="24"/>
          <a:stretch>
            <a:fillRect/>
          </a:stretch>
        </p:blipFill>
        <p:spPr bwMode="auto">
          <a:xfrm>
            <a:off x="0" y="0"/>
            <a:ext cx="2438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75EF966-2814-49B3-A4C1-C91B1C198BF7}"/>
              </a:ext>
            </a:extLst>
          </p:cNvPr>
          <p:cNvSpPr txBox="1"/>
          <p:nvPr/>
        </p:nvSpPr>
        <p:spPr>
          <a:xfrm>
            <a:off x="3200400" y="228600"/>
            <a:ext cx="4572000" cy="954088"/>
          </a:xfrm>
          <a:prstGeom prst="rect">
            <a:avLst/>
          </a:prstGeom>
          <a:noFill/>
        </p:spPr>
        <p:txBody>
          <a:bodyPr>
            <a:spAutoFit/>
          </a:bodyPr>
          <a:lstStyle/>
          <a:p>
            <a:pPr fontAlgn="auto">
              <a:spcBef>
                <a:spcPts val="0"/>
              </a:spcBef>
              <a:spcAft>
                <a:spcPts val="0"/>
              </a:spcAft>
              <a:defRPr/>
            </a:pPr>
            <a:r>
              <a:rPr lang="en-US" sz="2800" b="1" dirty="0">
                <a:effectLst>
                  <a:outerShdw blurRad="38100" dist="38100" dir="2700000" algn="tl">
                    <a:srgbClr val="000000">
                      <a:alpha val="43137"/>
                    </a:srgbClr>
                  </a:outerShdw>
                </a:effectLst>
                <a:latin typeface="Times New Roman" pitchFamily="18" charset="0"/>
                <a:cs typeface="Times New Roman" pitchFamily="18" charset="0"/>
              </a:rPr>
              <a:t>BIRTHDAY POLICY</a:t>
            </a:r>
          </a:p>
          <a:p>
            <a:pPr fontAlgn="auto">
              <a:spcBef>
                <a:spcPts val="0"/>
              </a:spcBef>
              <a:spcAft>
                <a:spcPts val="0"/>
              </a:spcAft>
              <a:defRPr/>
            </a:pPr>
            <a:r>
              <a:rPr lang="en-US" sz="2800" b="1" dirty="0">
                <a:effectLst>
                  <a:outerShdw blurRad="38100" dist="38100" dir="2700000" algn="tl">
                    <a:srgbClr val="000000">
                      <a:alpha val="43137"/>
                    </a:srgbClr>
                  </a:outerShdw>
                </a:effectLst>
                <a:latin typeface="Times New Roman" pitchFamily="18" charset="0"/>
                <a:cs typeface="Times New Roman" pitchFamily="18" charset="0"/>
              </a:rPr>
              <a:t> (Primary section)</a:t>
            </a:r>
          </a:p>
        </p:txBody>
      </p:sp>
      <p:pic>
        <p:nvPicPr>
          <p:cNvPr id="25606" name="Picture 2">
            <a:extLst>
              <a:ext uri="{FF2B5EF4-FFF2-40B4-BE49-F238E27FC236}">
                <a16:creationId xmlns:a16="http://schemas.microsoft.com/office/drawing/2014/main" id="{41BC5CBF-89BD-43A9-8481-9DD649E58D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0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2E2C5B58-B777-442B-9937-2AE479435D05}"/>
              </a:ext>
            </a:extLst>
          </p:cNvPr>
          <p:cNvSpPr/>
          <p:nvPr/>
        </p:nvSpPr>
        <p:spPr>
          <a:xfrm>
            <a:off x="762000" y="2209800"/>
            <a:ext cx="7848600" cy="3539430"/>
          </a:xfrm>
          <a:prstGeom prst="rect">
            <a:avLst/>
          </a:prstGeom>
        </p:spPr>
        <p:txBody>
          <a:bodyPr>
            <a:spAutoFit/>
          </a:bodyPr>
          <a:lstStyle/>
          <a:p>
            <a:pPr fontAlgn="auto">
              <a:spcBef>
                <a:spcPts val="0"/>
              </a:spcBef>
              <a:spcAft>
                <a:spcPts val="0"/>
              </a:spcAft>
              <a:defRPr/>
            </a:pPr>
            <a:r>
              <a:rPr lang="en-US" sz="2800" b="1" dirty="0">
                <a:solidFill>
                  <a:srgbClr val="2809DF"/>
                </a:solidFill>
                <a:effectLst>
                  <a:outerShdw blurRad="38100" dist="38100" dir="2700000" algn="tl">
                    <a:srgbClr val="000000">
                      <a:alpha val="43137"/>
                    </a:srgbClr>
                  </a:outerShdw>
                </a:effectLst>
                <a:latin typeface="Times New Roman" pitchFamily="18" charset="0"/>
                <a:cs typeface="Times New Roman" pitchFamily="18" charset="0"/>
              </a:rPr>
              <a:t>The Students can bring sapling of plant or donate a book to Library instead of chocolates.</a:t>
            </a:r>
          </a:p>
          <a:p>
            <a:pPr fontAlgn="auto">
              <a:spcBef>
                <a:spcPts val="0"/>
              </a:spcBef>
              <a:spcAft>
                <a:spcPts val="0"/>
              </a:spcAft>
              <a:defRPr/>
            </a:pPr>
            <a:r>
              <a:rPr lang="en-US" sz="2800" b="1" dirty="0">
                <a:solidFill>
                  <a:srgbClr val="2809DF"/>
                </a:solidFill>
                <a:effectLst>
                  <a:outerShdw blurRad="38100" dist="38100" dir="2700000" algn="tl">
                    <a:srgbClr val="000000">
                      <a:alpha val="43137"/>
                    </a:srgbClr>
                  </a:outerShdw>
                </a:effectLst>
                <a:latin typeface="Times New Roman" pitchFamily="18" charset="0"/>
                <a:cs typeface="Times New Roman" pitchFamily="18" charset="0"/>
              </a:rPr>
              <a:t>No Birthday Parties Will Be Held In </a:t>
            </a:r>
          </a:p>
          <a:p>
            <a:pPr fontAlgn="auto">
              <a:spcBef>
                <a:spcPts val="0"/>
              </a:spcBef>
              <a:spcAft>
                <a:spcPts val="0"/>
              </a:spcAft>
              <a:defRPr/>
            </a:pPr>
            <a:r>
              <a:rPr lang="en-US" sz="2800" b="1" dirty="0">
                <a:solidFill>
                  <a:srgbClr val="2809DF"/>
                </a:solidFill>
                <a:effectLst>
                  <a:outerShdw blurRad="38100" dist="38100" dir="2700000" algn="tl">
                    <a:srgbClr val="000000">
                      <a:alpha val="43137"/>
                    </a:srgbClr>
                  </a:outerShdw>
                </a:effectLst>
                <a:latin typeface="Times New Roman" pitchFamily="18" charset="0"/>
                <a:cs typeface="Times New Roman" pitchFamily="18" charset="0"/>
              </a:rPr>
              <a:t> School</a:t>
            </a:r>
          </a:p>
          <a:p>
            <a:pPr fontAlgn="auto">
              <a:spcBef>
                <a:spcPts val="0"/>
              </a:spcBef>
              <a:spcAft>
                <a:spcPts val="0"/>
              </a:spcAft>
              <a:defRPr/>
            </a:pPr>
            <a:r>
              <a:rPr lang="en-US" sz="2800" b="1" dirty="0">
                <a:solidFill>
                  <a:srgbClr val="2809DF"/>
                </a:solidFill>
                <a:effectLst>
                  <a:outerShdw blurRad="38100" dist="38100" dir="2700000" algn="tl">
                    <a:srgbClr val="000000">
                      <a:alpha val="43137"/>
                    </a:srgbClr>
                  </a:outerShdw>
                </a:effectLst>
                <a:latin typeface="Times New Roman" pitchFamily="18" charset="0"/>
                <a:cs typeface="Times New Roman" pitchFamily="18" charset="0"/>
              </a:rPr>
              <a:t>No Birthday Gifts or Return Gifts Will Be </a:t>
            </a:r>
          </a:p>
          <a:p>
            <a:pPr fontAlgn="auto">
              <a:spcBef>
                <a:spcPts val="0"/>
              </a:spcBef>
              <a:spcAft>
                <a:spcPts val="0"/>
              </a:spcAft>
              <a:defRPr/>
            </a:pPr>
            <a:r>
              <a:rPr lang="en-US" sz="2800" b="1" dirty="0">
                <a:solidFill>
                  <a:srgbClr val="2809DF"/>
                </a:solidFill>
                <a:effectLst>
                  <a:outerShdw blurRad="38100" dist="38100" dir="2700000" algn="tl">
                    <a:srgbClr val="000000">
                      <a:alpha val="43137"/>
                    </a:srgbClr>
                  </a:outerShdw>
                </a:effectLst>
                <a:latin typeface="Times New Roman" pitchFamily="18" charset="0"/>
                <a:cs typeface="Times New Roman" pitchFamily="18" charset="0"/>
              </a:rPr>
              <a:t> Exchanged With Students or Educators.</a:t>
            </a:r>
          </a:p>
          <a:p>
            <a:pPr fontAlgn="auto">
              <a:spcBef>
                <a:spcPts val="0"/>
              </a:spcBef>
              <a:spcAft>
                <a:spcPts val="0"/>
              </a:spcAft>
              <a:defRPr/>
            </a:pPr>
            <a:r>
              <a:rPr lang="en-US" sz="2800" b="1" dirty="0">
                <a:solidFill>
                  <a:srgbClr val="2809DF"/>
                </a:solidFill>
                <a:effectLst>
                  <a:outerShdw blurRad="38100" dist="38100" dir="2700000" algn="tl">
                    <a:srgbClr val="000000">
                      <a:alpha val="43137"/>
                    </a:srgbClr>
                  </a:outerShdw>
                </a:effectLst>
                <a:latin typeface="Times New Roman" pitchFamily="18" charset="0"/>
                <a:cs typeface="Times New Roman" pitchFamily="18" charset="0"/>
              </a:rPr>
              <a:t>You can Send your child in party dress.</a:t>
            </a:r>
          </a:p>
          <a:p>
            <a:pPr fontAlgn="auto">
              <a:spcBef>
                <a:spcPts val="0"/>
              </a:spcBef>
              <a:spcAft>
                <a:spcPts val="0"/>
              </a:spcAft>
              <a:defRPr/>
            </a:pPr>
            <a:r>
              <a:rPr lang="en-US" sz="2800" b="1" dirty="0">
                <a:solidFill>
                  <a:srgbClr val="2809DF"/>
                </a:solidFill>
                <a:effectLst>
                  <a:outerShdw blurRad="38100" dist="38100" dir="2700000" algn="tl">
                    <a:srgbClr val="000000">
                      <a:alpha val="43137"/>
                    </a:srgbClr>
                  </a:outerShdw>
                </a:effectLst>
                <a:latin typeface="Times New Roman" pitchFamily="18" charset="0"/>
                <a:cs typeface="Times New Roman" pitchFamily="18" charset="0"/>
              </a:rPr>
              <a:t>A small sapling can be planted by the child.</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6">
            <a:extLst>
              <a:ext uri="{FF2B5EF4-FFF2-40B4-BE49-F238E27FC236}">
                <a16:creationId xmlns:a16="http://schemas.microsoft.com/office/drawing/2014/main" id="{1C5709E9-B03D-4D0C-9606-3BDE9C7A3429}"/>
              </a:ext>
            </a:extLst>
          </p:cNvPr>
          <p:cNvSpPr txBox="1">
            <a:spLocks noChangeArrowheads="1"/>
          </p:cNvSpPr>
          <p:nvPr/>
        </p:nvSpPr>
        <p:spPr bwMode="auto">
          <a:xfrm>
            <a:off x="533400" y="609600"/>
            <a:ext cx="754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Times New Roman" panose="02020603050405020304" pitchFamily="18" charset="0"/>
              <a:cs typeface="Times New Roman" panose="02020603050405020304" pitchFamily="18" charset="0"/>
            </a:endParaRPr>
          </a:p>
        </p:txBody>
      </p:sp>
      <p:pic>
        <p:nvPicPr>
          <p:cNvPr id="26627" name="Picture 3">
            <a:extLst>
              <a:ext uri="{FF2B5EF4-FFF2-40B4-BE49-F238E27FC236}">
                <a16:creationId xmlns:a16="http://schemas.microsoft.com/office/drawing/2014/main" id="{E03DD598-BBDA-4368-AF41-67166E2EA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8" descr="DSC01141.jpg">
            <a:extLst>
              <a:ext uri="{FF2B5EF4-FFF2-40B4-BE49-F238E27FC236}">
                <a16:creationId xmlns:a16="http://schemas.microsoft.com/office/drawing/2014/main" id="{3EBA2664-FB59-4D4A-83F2-AA61A77448DC}"/>
              </a:ext>
            </a:extLst>
          </p:cNvPr>
          <p:cNvPicPr>
            <a:picLocks noChangeAspect="1"/>
          </p:cNvPicPr>
          <p:nvPr/>
        </p:nvPicPr>
        <p:blipFill>
          <a:blip r:embed="rId4">
            <a:extLst>
              <a:ext uri="{28A0092B-C50C-407E-A947-70E740481C1C}">
                <a14:useLocalDpi xmlns:a14="http://schemas.microsoft.com/office/drawing/2010/main" val="0"/>
              </a:ext>
            </a:extLst>
          </a:blip>
          <a:srcRect b="24"/>
          <a:stretch>
            <a:fillRect/>
          </a:stretch>
        </p:blipFill>
        <p:spPr bwMode="auto">
          <a:xfrm>
            <a:off x="0" y="0"/>
            <a:ext cx="2438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FAB5AC7A-BEEE-423A-BF57-1181F3AD29BB}"/>
              </a:ext>
            </a:extLst>
          </p:cNvPr>
          <p:cNvSpPr/>
          <p:nvPr/>
        </p:nvSpPr>
        <p:spPr>
          <a:xfrm>
            <a:off x="3657600" y="609600"/>
            <a:ext cx="2990850" cy="584200"/>
          </a:xfrm>
          <a:prstGeom prst="rect">
            <a:avLst/>
          </a:prstGeom>
        </p:spPr>
        <p:txBody>
          <a:bodyPr wrap="none">
            <a:spAutoFit/>
          </a:bodyPr>
          <a:lstStyle/>
          <a:p>
            <a:pPr fontAlgn="auto">
              <a:spcBef>
                <a:spcPts val="0"/>
              </a:spcBef>
              <a:spcAft>
                <a:spcPts val="0"/>
              </a:spcAft>
              <a:buFont typeface="Wingdings" pitchFamily="2" charset="2"/>
              <a:buChar char="v"/>
              <a:defRPr/>
            </a:pPr>
            <a:r>
              <a:rPr lang="en-US" sz="3200" b="1" dirty="0">
                <a:effectLst>
                  <a:outerShdw blurRad="38100" dist="38100" dir="2700000" algn="tl">
                    <a:srgbClr val="000000">
                      <a:alpha val="43137"/>
                    </a:srgbClr>
                  </a:outerShdw>
                </a:effectLst>
                <a:latin typeface="Times New Roman" pitchFamily="18" charset="0"/>
                <a:cs typeface="Times New Roman" pitchFamily="18" charset="0"/>
              </a:rPr>
              <a:t> Health Issues</a:t>
            </a:r>
            <a:endParaRPr lang="en-US" sz="32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6630" name="Rectangle 13">
            <a:extLst>
              <a:ext uri="{FF2B5EF4-FFF2-40B4-BE49-F238E27FC236}">
                <a16:creationId xmlns:a16="http://schemas.microsoft.com/office/drawing/2014/main" id="{A219A2CD-54F3-4DAF-ACE4-C56AC5B9F6E8}"/>
              </a:ext>
            </a:extLst>
          </p:cNvPr>
          <p:cNvSpPr>
            <a:spLocks noChangeArrowheads="1"/>
          </p:cNvSpPr>
          <p:nvPr/>
        </p:nvSpPr>
        <p:spPr bwMode="auto">
          <a:xfrm>
            <a:off x="304800" y="1828800"/>
            <a:ext cx="8229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buFont typeface="Wingdings" panose="05000000000000000000" pitchFamily="2" charset="2"/>
              <a:buChar char="v"/>
            </a:pPr>
            <a:r>
              <a:rPr lang="en-US" altLang="en-US" sz="2400" b="1" dirty="0">
                <a:latin typeface="Times New Roman" panose="02020603050405020304" pitchFamily="18" charset="0"/>
                <a:cs typeface="Times New Roman" panose="02020603050405020304" pitchFamily="18" charset="0"/>
              </a:rPr>
              <a:t>In some cases, if the medical attention is required </a:t>
            </a:r>
          </a:p>
          <a:p>
            <a:pPr eaLnBrk="1" hangingPunct="1">
              <a:lnSpc>
                <a:spcPct val="150000"/>
              </a:lnSpc>
            </a:pPr>
            <a:r>
              <a:rPr lang="en-US" altLang="en-US" sz="2400" b="1" dirty="0">
                <a:latin typeface="Times New Roman" panose="02020603050405020304" pitchFamily="18" charset="0"/>
                <a:cs typeface="Times New Roman" panose="02020603050405020304" pitchFamily="18" charset="0"/>
              </a:rPr>
              <a:t>  specially please keep the authorities of the school </a:t>
            </a:r>
          </a:p>
          <a:p>
            <a:pPr eaLnBrk="1" hangingPunct="1">
              <a:lnSpc>
                <a:spcPct val="150000"/>
              </a:lnSpc>
            </a:pPr>
            <a:r>
              <a:rPr lang="en-US" altLang="en-US" sz="2400" b="1" dirty="0">
                <a:latin typeface="Times New Roman" panose="02020603050405020304" pitchFamily="18" charset="0"/>
                <a:cs typeface="Times New Roman" panose="02020603050405020304" pitchFamily="18" charset="0"/>
              </a:rPr>
              <a:t>  informed at all times with doctor’s prescription </a:t>
            </a:r>
          </a:p>
          <a:p>
            <a:pPr eaLnBrk="1" hangingPunct="1">
              <a:lnSpc>
                <a:spcPct val="150000"/>
              </a:lnSpc>
            </a:pPr>
            <a:r>
              <a:rPr lang="en-US" altLang="en-US" sz="2400" b="1" dirty="0">
                <a:latin typeface="Times New Roman" panose="02020603050405020304" pitchFamily="18" charset="0"/>
                <a:cs typeface="Times New Roman" panose="02020603050405020304" pitchFamily="18" charset="0"/>
              </a:rPr>
              <a:t>  attached.</a:t>
            </a:r>
          </a:p>
          <a:p>
            <a:pPr eaLnBrk="1" hangingPunct="1">
              <a:lnSpc>
                <a:spcPct val="150000"/>
              </a:lnSpc>
              <a:buFont typeface="Wingdings" panose="05000000000000000000" pitchFamily="2" charset="2"/>
              <a:buChar char="v"/>
            </a:pPr>
            <a:r>
              <a:rPr lang="en-US" altLang="en-US" sz="2400" b="1" dirty="0">
                <a:latin typeface="Times New Roman" panose="02020603050405020304" pitchFamily="18" charset="0"/>
                <a:cs typeface="Times New Roman" panose="02020603050405020304" pitchFamily="18" charset="0"/>
              </a:rPr>
              <a:t>No student should attend school if he/she is </a:t>
            </a:r>
          </a:p>
          <a:p>
            <a:pPr eaLnBrk="1" hangingPunct="1">
              <a:lnSpc>
                <a:spcPct val="150000"/>
              </a:lnSpc>
            </a:pPr>
            <a:r>
              <a:rPr lang="en-US" altLang="en-US" sz="2400" b="1" dirty="0">
                <a:latin typeface="Times New Roman" panose="02020603050405020304" pitchFamily="18" charset="0"/>
                <a:cs typeface="Times New Roman" panose="02020603050405020304" pitchFamily="18" charset="0"/>
              </a:rPr>
              <a:t>  suffering with serious or contagious disease. They </a:t>
            </a:r>
          </a:p>
          <a:p>
            <a:pPr eaLnBrk="1" hangingPunct="1">
              <a:lnSpc>
                <a:spcPct val="150000"/>
              </a:lnSpc>
            </a:pPr>
            <a:r>
              <a:rPr lang="en-US" altLang="en-US" sz="2400" b="1" dirty="0">
                <a:latin typeface="Times New Roman" panose="02020603050405020304" pitchFamily="18" charset="0"/>
                <a:cs typeface="Times New Roman" panose="02020603050405020304" pitchFamily="18" charset="0"/>
              </a:rPr>
              <a:t>  will be allowed to attend the school again when a </a:t>
            </a:r>
          </a:p>
          <a:p>
            <a:pPr eaLnBrk="1" hangingPunct="1">
              <a:lnSpc>
                <a:spcPct val="150000"/>
              </a:lnSpc>
            </a:pPr>
            <a:r>
              <a:rPr lang="en-US" altLang="en-US" sz="2400" b="1" dirty="0">
                <a:latin typeface="Times New Roman" panose="02020603050405020304" pitchFamily="18" charset="0"/>
                <a:cs typeface="Times New Roman" panose="02020603050405020304" pitchFamily="18" charset="0"/>
              </a:rPr>
              <a:t>  medical certificate is produced.</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extBox 6">
            <a:extLst>
              <a:ext uri="{FF2B5EF4-FFF2-40B4-BE49-F238E27FC236}">
                <a16:creationId xmlns:a16="http://schemas.microsoft.com/office/drawing/2014/main" id="{4AA350CD-BDC9-49EC-B4B4-A9D4F12EB1FC}"/>
              </a:ext>
            </a:extLst>
          </p:cNvPr>
          <p:cNvSpPr txBox="1">
            <a:spLocks noChangeArrowheads="1"/>
          </p:cNvSpPr>
          <p:nvPr/>
        </p:nvSpPr>
        <p:spPr bwMode="auto">
          <a:xfrm>
            <a:off x="533400" y="609600"/>
            <a:ext cx="754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Times New Roman" panose="02020603050405020304" pitchFamily="18" charset="0"/>
              <a:cs typeface="Times New Roman" panose="02020603050405020304" pitchFamily="18" charset="0"/>
            </a:endParaRPr>
          </a:p>
        </p:txBody>
      </p:sp>
      <p:pic>
        <p:nvPicPr>
          <p:cNvPr id="27651" name="Picture 3">
            <a:extLst>
              <a:ext uri="{FF2B5EF4-FFF2-40B4-BE49-F238E27FC236}">
                <a16:creationId xmlns:a16="http://schemas.microsoft.com/office/drawing/2014/main" id="{C76B25DA-703B-4EB3-8D33-5E27DC560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8" descr="DSC01141.jpg">
            <a:extLst>
              <a:ext uri="{FF2B5EF4-FFF2-40B4-BE49-F238E27FC236}">
                <a16:creationId xmlns:a16="http://schemas.microsoft.com/office/drawing/2014/main" id="{2EA752B0-3632-4B85-A214-E189071E06A1}"/>
              </a:ext>
            </a:extLst>
          </p:cNvPr>
          <p:cNvPicPr>
            <a:picLocks noChangeAspect="1"/>
          </p:cNvPicPr>
          <p:nvPr/>
        </p:nvPicPr>
        <p:blipFill>
          <a:blip r:embed="rId3">
            <a:extLst>
              <a:ext uri="{28A0092B-C50C-407E-A947-70E740481C1C}">
                <a14:useLocalDpi xmlns:a14="http://schemas.microsoft.com/office/drawing/2010/main" val="0"/>
              </a:ext>
            </a:extLst>
          </a:blip>
          <a:srcRect b="24"/>
          <a:stretch>
            <a:fillRect/>
          </a:stretch>
        </p:blipFill>
        <p:spPr bwMode="auto">
          <a:xfrm>
            <a:off x="0" y="0"/>
            <a:ext cx="2438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07D8460-3CFC-4DA9-B9D3-D255DDF22342}"/>
              </a:ext>
            </a:extLst>
          </p:cNvPr>
          <p:cNvSpPr/>
          <p:nvPr/>
        </p:nvSpPr>
        <p:spPr>
          <a:xfrm>
            <a:off x="2895600" y="457200"/>
            <a:ext cx="4351338" cy="584200"/>
          </a:xfrm>
          <a:prstGeom prst="rect">
            <a:avLst/>
          </a:prstGeom>
        </p:spPr>
        <p:txBody>
          <a:bodyPr wrap="none">
            <a:spAutoFit/>
          </a:bodyPr>
          <a:lstStyle/>
          <a:p>
            <a:pPr fontAlgn="auto">
              <a:spcBef>
                <a:spcPts val="0"/>
              </a:spcBef>
              <a:spcAft>
                <a:spcPts val="0"/>
              </a:spcAft>
              <a:buFont typeface="Wingdings" pitchFamily="2" charset="2"/>
              <a:buChar char="v"/>
              <a:defRPr/>
            </a:pPr>
            <a:r>
              <a:rPr lang="en-US" sz="3200" b="1" dirty="0">
                <a:solidFill>
                  <a:srgbClr val="2809DF"/>
                </a:solidFill>
                <a:effectLst>
                  <a:outerShdw blurRad="38100" dist="38100" dir="2700000" algn="tl">
                    <a:srgbClr val="000000">
                      <a:alpha val="43137"/>
                    </a:srgbClr>
                  </a:outerShdw>
                </a:effectLst>
                <a:latin typeface="Times New Roman" pitchFamily="18" charset="0"/>
                <a:cs typeface="Times New Roman" pitchFamily="18" charset="0"/>
              </a:rPr>
              <a:t> Areas of observation </a:t>
            </a:r>
          </a:p>
        </p:txBody>
      </p:sp>
      <p:sp>
        <p:nvSpPr>
          <p:cNvPr id="10" name="Rectangle 9">
            <a:extLst>
              <a:ext uri="{FF2B5EF4-FFF2-40B4-BE49-F238E27FC236}">
                <a16:creationId xmlns:a16="http://schemas.microsoft.com/office/drawing/2014/main" id="{4BE4BEC6-48AF-4847-B140-518821F04BDA}"/>
              </a:ext>
            </a:extLst>
          </p:cNvPr>
          <p:cNvSpPr/>
          <p:nvPr/>
        </p:nvSpPr>
        <p:spPr>
          <a:xfrm>
            <a:off x="381000" y="1600200"/>
            <a:ext cx="8153400" cy="5078413"/>
          </a:xfrm>
          <a:prstGeom prst="rect">
            <a:avLst/>
          </a:prstGeom>
        </p:spPr>
        <p:txBody>
          <a:bodyPr>
            <a:spAutoFit/>
          </a:bodyPr>
          <a:lstStyle/>
          <a:p>
            <a:pPr fontAlgn="auto">
              <a:lnSpc>
                <a:spcPct val="150000"/>
              </a:lnSpc>
              <a:spcBef>
                <a:spcPts val="0"/>
              </a:spcBef>
              <a:spcAft>
                <a:spcPts val="0"/>
              </a:spcAft>
              <a:defRPr/>
            </a:pPr>
            <a:r>
              <a:rPr lang="en-US" dirty="0">
                <a:latin typeface="Times New Roman" pitchFamily="18" charset="0"/>
                <a:cs typeface="Times New Roman" pitchFamily="18" charset="0"/>
              </a:rPr>
              <a:t>• </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Personal Hygiene</a:t>
            </a:r>
          </a:p>
          <a:p>
            <a:pPr fontAlgn="auto">
              <a:lnSpc>
                <a:spcPct val="150000"/>
              </a:lnSpc>
              <a:spcBef>
                <a:spcPts val="0"/>
              </a:spcBef>
              <a:spcAft>
                <a:spcPts val="0"/>
              </a:spcAft>
              <a:defRPr/>
            </a:pPr>
            <a:r>
              <a:rPr lang="en-US" sz="2400" b="1" dirty="0">
                <a:effectLst>
                  <a:outerShdw blurRad="38100" dist="38100" dir="2700000" algn="tl">
                    <a:srgbClr val="000000">
                      <a:alpha val="43137"/>
                    </a:srgbClr>
                  </a:outerShdw>
                </a:effectLst>
                <a:latin typeface="Times New Roman" pitchFamily="18" charset="0"/>
                <a:cs typeface="Times New Roman" pitchFamily="18" charset="0"/>
              </a:rPr>
              <a:t>• General behavior of the students</a:t>
            </a:r>
          </a:p>
          <a:p>
            <a:pPr fontAlgn="auto">
              <a:lnSpc>
                <a:spcPct val="150000"/>
              </a:lnSpc>
              <a:spcBef>
                <a:spcPts val="0"/>
              </a:spcBef>
              <a:spcAft>
                <a:spcPts val="0"/>
              </a:spcAft>
              <a:defRPr/>
            </a:pPr>
            <a:r>
              <a:rPr lang="en-US" sz="2400" b="1" dirty="0">
                <a:effectLst>
                  <a:outerShdw blurRad="38100" dist="38100" dir="2700000" algn="tl">
                    <a:srgbClr val="000000">
                      <a:alpha val="43137"/>
                    </a:srgbClr>
                  </a:outerShdw>
                </a:effectLst>
                <a:latin typeface="Times New Roman" pitchFamily="18" charset="0"/>
                <a:cs typeface="Times New Roman" pitchFamily="18" charset="0"/>
              </a:rPr>
              <a:t>• Discipline of the students</a:t>
            </a:r>
          </a:p>
          <a:p>
            <a:pPr fontAlgn="auto">
              <a:lnSpc>
                <a:spcPct val="150000"/>
              </a:lnSpc>
              <a:spcBef>
                <a:spcPts val="0"/>
              </a:spcBef>
              <a:spcAft>
                <a:spcPts val="0"/>
              </a:spcAft>
              <a:defRPr/>
            </a:pPr>
            <a:r>
              <a:rPr lang="en-US" sz="2400" b="1" dirty="0">
                <a:effectLst>
                  <a:outerShdw blurRad="38100" dist="38100" dir="2700000" algn="tl">
                    <a:srgbClr val="000000">
                      <a:alpha val="43137"/>
                    </a:srgbClr>
                  </a:outerShdw>
                </a:effectLst>
                <a:latin typeface="Times New Roman" pitchFamily="18" charset="0"/>
                <a:cs typeface="Times New Roman" pitchFamily="18" charset="0"/>
              </a:rPr>
              <a:t>• Punctuality of the students</a:t>
            </a:r>
          </a:p>
          <a:p>
            <a:pPr fontAlgn="auto">
              <a:lnSpc>
                <a:spcPct val="150000"/>
              </a:lnSpc>
              <a:spcBef>
                <a:spcPts val="0"/>
              </a:spcBef>
              <a:spcAft>
                <a:spcPts val="0"/>
              </a:spcAft>
              <a:defRPr/>
            </a:pPr>
            <a:r>
              <a:rPr lang="en-US" sz="2400" b="1" dirty="0">
                <a:effectLst>
                  <a:outerShdw blurRad="38100" dist="38100" dir="2700000" algn="tl">
                    <a:srgbClr val="000000">
                      <a:alpha val="43137"/>
                    </a:srgbClr>
                  </a:outerShdw>
                </a:effectLst>
                <a:latin typeface="Times New Roman" pitchFamily="18" charset="0"/>
                <a:cs typeface="Times New Roman" pitchFamily="18" charset="0"/>
              </a:rPr>
              <a:t>• Academic Records</a:t>
            </a:r>
          </a:p>
          <a:p>
            <a:pPr fontAlgn="auto">
              <a:lnSpc>
                <a:spcPct val="150000"/>
              </a:lnSpc>
              <a:spcBef>
                <a:spcPts val="0"/>
              </a:spcBef>
              <a:spcAft>
                <a:spcPts val="0"/>
              </a:spcAft>
              <a:defRPr/>
            </a:pPr>
            <a:r>
              <a:rPr lang="en-US" sz="2400" b="1" dirty="0">
                <a:effectLst>
                  <a:outerShdw blurRad="38100" dist="38100" dir="2700000" algn="tl">
                    <a:srgbClr val="000000">
                      <a:alpha val="43137"/>
                    </a:srgbClr>
                  </a:outerShdw>
                </a:effectLst>
                <a:latin typeface="Times New Roman" pitchFamily="18" charset="0"/>
                <a:cs typeface="Times New Roman" pitchFamily="18" charset="0"/>
              </a:rPr>
              <a:t>• Active Participation of the students in different </a:t>
            </a:r>
          </a:p>
          <a:p>
            <a:pPr fontAlgn="auto">
              <a:lnSpc>
                <a:spcPct val="150000"/>
              </a:lnSpc>
              <a:spcBef>
                <a:spcPts val="0"/>
              </a:spcBef>
              <a:spcAft>
                <a:spcPts val="0"/>
              </a:spcAft>
              <a:defRPr/>
            </a:pPr>
            <a:r>
              <a:rPr lang="en-US" sz="2400" b="1" dirty="0">
                <a:effectLst>
                  <a:outerShdw blurRad="38100" dist="38100" dir="2700000" algn="tl">
                    <a:srgbClr val="000000">
                      <a:alpha val="43137"/>
                    </a:srgbClr>
                  </a:outerShdw>
                </a:effectLst>
                <a:latin typeface="Times New Roman" pitchFamily="18" charset="0"/>
                <a:cs typeface="Times New Roman" pitchFamily="18" charset="0"/>
              </a:rPr>
              <a:t>  activities</a:t>
            </a:r>
          </a:p>
          <a:p>
            <a:pPr fontAlgn="auto">
              <a:lnSpc>
                <a:spcPct val="150000"/>
              </a:lnSpc>
              <a:spcBef>
                <a:spcPts val="0"/>
              </a:spcBef>
              <a:spcAft>
                <a:spcPts val="0"/>
              </a:spcAft>
              <a:defRPr/>
            </a:pPr>
            <a:r>
              <a:rPr lang="en-US" sz="2400" b="1" dirty="0">
                <a:effectLst>
                  <a:outerShdw blurRad="38100" dist="38100" dir="2700000" algn="tl">
                    <a:srgbClr val="000000">
                      <a:alpha val="43137"/>
                    </a:srgbClr>
                  </a:outerShdw>
                </a:effectLst>
                <a:latin typeface="Times New Roman" pitchFamily="18" charset="0"/>
                <a:cs typeface="Times New Roman" pitchFamily="18" charset="0"/>
              </a:rPr>
              <a:t>• Absenteeism</a:t>
            </a:r>
          </a:p>
          <a:p>
            <a:pPr fontAlgn="auto">
              <a:lnSpc>
                <a:spcPct val="150000"/>
              </a:lnSpc>
              <a:spcBef>
                <a:spcPts val="0"/>
              </a:spcBef>
              <a:spcAft>
                <a:spcPts val="0"/>
              </a:spcAft>
              <a:defRPr/>
            </a:pPr>
            <a:r>
              <a:rPr lang="en-US" sz="2400" b="1" dirty="0">
                <a:effectLst>
                  <a:outerShdw blurRad="38100" dist="38100" dir="2700000" algn="tl">
                    <a:srgbClr val="000000">
                      <a:alpha val="43137"/>
                    </a:srgbClr>
                  </a:outerShdw>
                </a:effectLst>
                <a:latin typeface="Times New Roman" pitchFamily="18" charset="0"/>
                <a:cs typeface="Times New Roman" pitchFamily="18" charset="0"/>
              </a:rPr>
              <a:t>• Overall Personality Development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D5C0C-17CF-4278-9705-98EFAFB0C150}"/>
              </a:ext>
            </a:extLst>
          </p:cNvPr>
          <p:cNvSpPr>
            <a:spLocks noGrp="1"/>
          </p:cNvSpPr>
          <p:nvPr>
            <p:ph type="title"/>
          </p:nvPr>
        </p:nvSpPr>
        <p:spPr/>
        <p:txBody>
          <a:bodyPr/>
          <a:lstStyle/>
          <a:p>
            <a:pPr eaLnBrk="1" fontAlgn="auto" hangingPunct="1">
              <a:spcAft>
                <a:spcPts val="0"/>
              </a:spcAft>
              <a:defRPr/>
            </a:pPr>
            <a:r>
              <a:rPr lang="en-US" dirty="0">
                <a:latin typeface="Algerian" panose="04020705040A02060702" pitchFamily="82" charset="0"/>
              </a:rPr>
              <a:t>   Some incentives subject-wise</a:t>
            </a:r>
          </a:p>
        </p:txBody>
      </p:sp>
      <p:pic>
        <p:nvPicPr>
          <p:cNvPr id="2050" name="Picture 2">
            <a:extLst>
              <a:ext uri="{FF2B5EF4-FFF2-40B4-BE49-F238E27FC236}">
                <a16:creationId xmlns:a16="http://schemas.microsoft.com/office/drawing/2014/main" id="{882B8573-6AB1-4670-ACC1-BADC7D44997C}"/>
              </a:ext>
            </a:extLst>
          </p:cNvPr>
          <p:cNvPicPr>
            <a:picLocks noGrp="1" noChangeAspect="1" noChangeArrowheads="1"/>
          </p:cNvPicPr>
          <p:nvPr>
            <p:ph idx="1"/>
          </p:nvPr>
        </p:nvPicPr>
        <p:blipFill>
          <a:blip r:embed="rId2" cstate="print"/>
          <a:srcRect/>
          <a:stretch>
            <a:fillRect/>
          </a:stretch>
        </p:blipFill>
        <p:spPr>
          <a:xfrm>
            <a:off x="1024519" y="1724136"/>
            <a:ext cx="5334170" cy="2847864"/>
          </a:xfrm>
          <a:ln w="228600" cap="sq" cmpd="thickThin">
            <a:solidFill>
              <a:srgbClr val="000000"/>
            </a:solidFill>
          </a:ln>
          <a:effectLst>
            <a:innerShdw blurRad="76200">
              <a:srgbClr val="000000"/>
            </a:innerShdw>
          </a:effectLst>
        </p:spPr>
      </p:pic>
      <p:pic>
        <p:nvPicPr>
          <p:cNvPr id="69636" name="Picture 3">
            <a:extLst>
              <a:ext uri="{FF2B5EF4-FFF2-40B4-BE49-F238E27FC236}">
                <a16:creationId xmlns:a16="http://schemas.microsoft.com/office/drawing/2014/main" id="{DADBACF7-6208-4905-99C1-ECE32D2D8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628775"/>
            <a:ext cx="1963737"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3F4A3C01-6D7B-4E03-AC73-9B2EFB6A3BA2}"/>
              </a:ext>
            </a:extLst>
          </p:cNvPr>
          <p:cNvGraphicFramePr>
            <a:graphicFrameLocks noGrp="1"/>
          </p:cNvGraphicFramePr>
          <p:nvPr/>
        </p:nvGraphicFramePr>
        <p:xfrm>
          <a:off x="1042988" y="3711575"/>
          <a:ext cx="2160587" cy="293688"/>
        </p:xfrm>
        <a:graphic>
          <a:graphicData uri="http://schemas.openxmlformats.org/drawingml/2006/table">
            <a:tbl>
              <a:tblPr>
                <a:tableStyleId>{5C22544A-7EE6-4342-B048-85BDC9FD1C3A}</a:tableStyleId>
              </a:tblPr>
              <a:tblGrid>
                <a:gridCol w="2160587">
                  <a:extLst>
                    <a:ext uri="{9D8B030D-6E8A-4147-A177-3AD203B41FA5}">
                      <a16:colId xmlns:a16="http://schemas.microsoft.com/office/drawing/2014/main" val="20000"/>
                    </a:ext>
                  </a:extLst>
                </a:gridCol>
              </a:tblGrid>
              <a:tr h="293688">
                <a:tc>
                  <a:txBody>
                    <a:bodyPr/>
                    <a:lstStyle/>
                    <a:p>
                      <a:pPr marL="0" marR="0" algn="l">
                        <a:lnSpc>
                          <a:spcPct val="115000"/>
                        </a:lnSpc>
                        <a:spcBef>
                          <a:spcPts val="0"/>
                        </a:spcBef>
                        <a:spcAft>
                          <a:spcPts val="1000"/>
                        </a:spcAft>
                      </a:pPr>
                      <a:r>
                        <a:rPr lang="en-US" sz="1100" b="1" dirty="0">
                          <a:effectLst/>
                          <a:latin typeface="Algerian" panose="04020705040A02060702" pitchFamily="82" charset="0"/>
                        </a:rPr>
                        <a:t>          I am Jmlzs scientist</a:t>
                      </a:r>
                      <a:endParaRPr lang="en-US" sz="1100" b="1" dirty="0">
                        <a:effectLst/>
                        <a:latin typeface="Algerian" panose="04020705040A02060702" pitchFamily="82" charset="0"/>
                        <a:ea typeface="Calibri"/>
                        <a:cs typeface="Times New Roman"/>
                      </a:endParaRPr>
                    </a:p>
                  </a:txBody>
                  <a:tcPr marL="114318" marR="114318" marT="0" marB="0"/>
                </a:tc>
                <a:extLst>
                  <a:ext uri="{0D108BD9-81ED-4DB2-BD59-A6C34878D82A}">
                    <a16:rowId xmlns:a16="http://schemas.microsoft.com/office/drawing/2014/main" val="10000"/>
                  </a:ext>
                </a:extLst>
              </a:tr>
            </a:tbl>
          </a:graphicData>
        </a:graphic>
      </p:graphicFrame>
      <p:sp>
        <p:nvSpPr>
          <p:cNvPr id="69643" name="TextBox 6">
            <a:extLst>
              <a:ext uri="{FF2B5EF4-FFF2-40B4-BE49-F238E27FC236}">
                <a16:creationId xmlns:a16="http://schemas.microsoft.com/office/drawing/2014/main" id="{FEBB1F02-172C-4A0E-A90E-09EC5F00A8F9}"/>
              </a:ext>
            </a:extLst>
          </p:cNvPr>
          <p:cNvSpPr txBox="1">
            <a:spLocks noChangeArrowheads="1"/>
          </p:cNvSpPr>
          <p:nvPr/>
        </p:nvSpPr>
        <p:spPr bwMode="auto">
          <a:xfrm>
            <a:off x="755649" y="5448300"/>
            <a:ext cx="7642225" cy="707886"/>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dirty="0">
                <a:latin typeface="Times New Roman" panose="02020603050405020304" pitchFamily="18" charset="0"/>
                <a:cs typeface="Times New Roman" panose="02020603050405020304" pitchFamily="18" charset="0"/>
              </a:rPr>
              <a:t>BADGES  will be provided for specific subject by HODS,PRINCIPAL AND VICE PRINCIPAL for motivation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482EC-5718-4E2E-AC1F-5467B4E73A8C}"/>
              </a:ext>
            </a:extLst>
          </p:cNvPr>
          <p:cNvSpPr>
            <a:spLocks noGrp="1"/>
          </p:cNvSpPr>
          <p:nvPr>
            <p:ph type="title"/>
          </p:nvPr>
        </p:nvSpPr>
        <p:spPr/>
        <p:txBody>
          <a:bodyPr/>
          <a:lstStyle/>
          <a:p>
            <a:pPr eaLnBrk="1" fontAlgn="auto" hangingPunct="1">
              <a:spcAft>
                <a:spcPts val="0"/>
              </a:spcAft>
              <a:defRPr/>
            </a:pPr>
            <a:r>
              <a:rPr lang="en-US" dirty="0">
                <a:latin typeface="Algerian" panose="04020705040A02060702" pitchFamily="82" charset="0"/>
              </a:rPr>
              <a:t>          Some incentives subject-wise</a:t>
            </a:r>
          </a:p>
        </p:txBody>
      </p:sp>
      <p:pic>
        <p:nvPicPr>
          <p:cNvPr id="1026" name="Picture 2">
            <a:extLst>
              <a:ext uri="{FF2B5EF4-FFF2-40B4-BE49-F238E27FC236}">
                <a16:creationId xmlns:a16="http://schemas.microsoft.com/office/drawing/2014/main" id="{6E49BE24-3A6A-4E7E-8A76-F73AACFDBF0D}"/>
              </a:ext>
            </a:extLst>
          </p:cNvPr>
          <p:cNvPicPr>
            <a:picLocks noGrp="1" noChangeAspect="1" noChangeArrowheads="1"/>
          </p:cNvPicPr>
          <p:nvPr>
            <p:ph idx="1"/>
          </p:nvPr>
        </p:nvPicPr>
        <p:blipFill>
          <a:blip r:embed="rId2" cstate="print"/>
          <a:srcRect/>
          <a:stretch>
            <a:fillRect/>
          </a:stretch>
        </p:blipFill>
        <p:spPr>
          <a:xfrm>
            <a:off x="467544" y="2307589"/>
            <a:ext cx="2609850" cy="1951232"/>
          </a:xfrm>
          <a:ln w="228600" cap="sq" cmpd="thickThin">
            <a:solidFill>
              <a:srgbClr val="000000"/>
            </a:solidFill>
          </a:ln>
          <a:effectLst>
            <a:innerShdw blurRad="76200">
              <a:srgbClr val="000000"/>
            </a:innerShdw>
          </a:effectLst>
        </p:spPr>
      </p:pic>
      <p:sp>
        <p:nvSpPr>
          <p:cNvPr id="70660" name="Text Box 2">
            <a:extLst>
              <a:ext uri="{FF2B5EF4-FFF2-40B4-BE49-F238E27FC236}">
                <a16:creationId xmlns:a16="http://schemas.microsoft.com/office/drawing/2014/main" id="{2894E82D-2110-49E5-9A73-3BF4F4803CED}"/>
              </a:ext>
            </a:extLst>
          </p:cNvPr>
          <p:cNvSpPr txBox="1">
            <a:spLocks noChangeArrowheads="1"/>
          </p:cNvSpPr>
          <p:nvPr/>
        </p:nvSpPr>
        <p:spPr bwMode="auto">
          <a:xfrm>
            <a:off x="468313" y="4572000"/>
            <a:ext cx="2609850" cy="295275"/>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15000"/>
              </a:lnSpc>
              <a:spcAft>
                <a:spcPts val="1000"/>
              </a:spcAft>
            </a:pPr>
            <a:r>
              <a:rPr lang="en-US" altLang="en-US" sz="1100" b="1" dirty="0">
                <a:latin typeface="Algerian" panose="04020705040A02060702" pitchFamily="82" charset="0"/>
                <a:ea typeface="Calibri" panose="020F0502020204030204" pitchFamily="34" charset="0"/>
                <a:cs typeface="Times New Roman" panose="02020603050405020304" pitchFamily="18" charset="0"/>
              </a:rPr>
              <a:t>               I am mathematician</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0BE40A93-BA7E-495E-99F0-E648092A2626}"/>
              </a:ext>
            </a:extLst>
          </p:cNvPr>
          <p:cNvGraphicFramePr>
            <a:graphicFrameLocks noGrp="1"/>
          </p:cNvGraphicFramePr>
          <p:nvPr/>
        </p:nvGraphicFramePr>
        <p:xfrm>
          <a:off x="3538538" y="2038350"/>
          <a:ext cx="2089150" cy="1703388"/>
        </p:xfrm>
        <a:graphic>
          <a:graphicData uri="http://schemas.openxmlformats.org/drawingml/2006/table">
            <a:tbl>
              <a:tblPr>
                <a:tableStyleId>{5C22544A-7EE6-4342-B048-85BDC9FD1C3A}</a:tableStyleId>
              </a:tblPr>
              <a:tblGrid>
                <a:gridCol w="2089150">
                  <a:extLst>
                    <a:ext uri="{9D8B030D-6E8A-4147-A177-3AD203B41FA5}">
                      <a16:colId xmlns:a16="http://schemas.microsoft.com/office/drawing/2014/main" val="20000"/>
                    </a:ext>
                  </a:extLst>
                </a:gridCol>
              </a:tblGrid>
              <a:tr h="1703388">
                <a:tc>
                  <a:txBody>
                    <a:bodyPr/>
                    <a:lstStyle/>
                    <a:p>
                      <a:pPr marL="0" marR="0">
                        <a:lnSpc>
                          <a:spcPct val="115000"/>
                        </a:lnSpc>
                        <a:spcBef>
                          <a:spcPts val="0"/>
                        </a:spcBef>
                        <a:spcAft>
                          <a:spcPts val="1000"/>
                        </a:spcAft>
                      </a:pPr>
                      <a:r>
                        <a:rPr lang="en-US" sz="1100" dirty="0">
                          <a:effectLst/>
                        </a:rPr>
                        <a:t>Attendance </a:t>
                      </a:r>
                      <a:endParaRPr lang="en-U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bl>
          </a:graphicData>
        </a:graphic>
      </p:graphicFrame>
      <p:pic>
        <p:nvPicPr>
          <p:cNvPr id="1027" name="Picture 13">
            <a:extLst>
              <a:ext uri="{FF2B5EF4-FFF2-40B4-BE49-F238E27FC236}">
                <a16:creationId xmlns:a16="http://schemas.microsoft.com/office/drawing/2014/main" id="{D172A777-24F2-4F9A-844B-C55A119B28B8}"/>
              </a:ext>
            </a:extLst>
          </p:cNvPr>
          <p:cNvPicPr>
            <a:picLocks noChangeAspect="1" noChangeArrowheads="1"/>
          </p:cNvPicPr>
          <p:nvPr/>
        </p:nvPicPr>
        <p:blipFill>
          <a:blip r:embed="rId3" cstate="print"/>
          <a:srcRect/>
          <a:stretch>
            <a:fillRect/>
          </a:stretch>
        </p:blipFill>
        <p:spPr bwMode="auto">
          <a:xfrm>
            <a:off x="3810000" y="2305380"/>
            <a:ext cx="2024199" cy="2209345"/>
          </a:xfrm>
          <a:prstGeom prst="rect">
            <a:avLst/>
          </a:prstGeom>
          <a:ln w="228600" cap="sq" cmpd="thickThin">
            <a:solidFill>
              <a:srgbClr val="000000"/>
            </a:solidFill>
            <a:prstDash val="solid"/>
            <a:miter lim="800000"/>
          </a:ln>
          <a:effectLst>
            <a:innerShdw blurRad="76200">
              <a:srgbClr val="000000"/>
            </a:innerShdw>
          </a:effectLst>
        </p:spPr>
      </p:pic>
      <p:pic>
        <p:nvPicPr>
          <p:cNvPr id="1029" name="Picture 5">
            <a:extLst>
              <a:ext uri="{FF2B5EF4-FFF2-40B4-BE49-F238E27FC236}">
                <a16:creationId xmlns:a16="http://schemas.microsoft.com/office/drawing/2014/main" id="{2AC679F1-0923-47C2-83D5-D07574093C8B}"/>
              </a:ext>
            </a:extLst>
          </p:cNvPr>
          <p:cNvPicPr>
            <a:picLocks noChangeAspect="1" noChangeArrowheads="1"/>
          </p:cNvPicPr>
          <p:nvPr/>
        </p:nvPicPr>
        <p:blipFill>
          <a:blip r:embed="rId4" cstate="print"/>
          <a:srcRect/>
          <a:stretch>
            <a:fillRect/>
          </a:stretch>
        </p:blipFill>
        <p:spPr bwMode="auto">
          <a:xfrm>
            <a:off x="6705600" y="2598839"/>
            <a:ext cx="2133600" cy="1622425"/>
          </a:xfrm>
          <a:prstGeom prst="rect">
            <a:avLst/>
          </a:prstGeom>
          <a:ln w="228600" cap="sq" cmpd="thickThin">
            <a:solidFill>
              <a:srgbClr val="000000"/>
            </a:solidFill>
            <a:prstDash val="solid"/>
            <a:miter lim="800000"/>
          </a:ln>
          <a:effectLst>
            <a:innerShdw blurRad="76200">
              <a:srgbClr val="000000"/>
            </a:innerShdw>
          </a:effectLst>
        </p:spPr>
      </p:pic>
      <p:pic>
        <p:nvPicPr>
          <p:cNvPr id="70669" name="Picture 6">
            <a:extLst>
              <a:ext uri="{FF2B5EF4-FFF2-40B4-BE49-F238E27FC236}">
                <a16:creationId xmlns:a16="http://schemas.microsoft.com/office/drawing/2014/main" id="{9F824EDE-2936-4A0F-B7B1-DA28F09CAB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710113"/>
            <a:ext cx="20955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9C7D74-7FC6-4AD5-BE7D-2FDD4C4AEEF1}"/>
              </a:ext>
            </a:extLst>
          </p:cNvPr>
          <p:cNvSpPr/>
          <p:nvPr/>
        </p:nvSpPr>
        <p:spPr>
          <a:xfrm>
            <a:off x="914400" y="0"/>
            <a:ext cx="7488118" cy="1569660"/>
          </a:xfrm>
          <a:prstGeom prst="rect">
            <a:avLst/>
          </a:prstGeom>
          <a:noFill/>
        </p:spPr>
        <p:txBody>
          <a:bodyPr>
            <a:spAutoFit/>
          </a:bodyPr>
          <a:lstStyle/>
          <a:p>
            <a:pPr algn="ctr" fontAlgn="auto">
              <a:spcBef>
                <a:spcPts val="0"/>
              </a:spcBef>
              <a:spcAft>
                <a:spcPts val="0"/>
              </a:spcAft>
              <a:defRPr/>
            </a:pPr>
            <a:endPar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a:p>
            <a:pPr algn="ctr" fontAlgn="auto">
              <a:spcBef>
                <a:spcPts val="0"/>
              </a:spcBef>
              <a:spcAft>
                <a:spcPts val="0"/>
              </a:spcAft>
              <a:defRPr/>
            </a:pPr>
            <a:endPar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a:p>
            <a:pPr algn="ctr" fontAlgn="auto">
              <a:spcBef>
                <a:spcPts val="0"/>
              </a:spcBef>
              <a:spcAft>
                <a:spcPts val="0"/>
              </a:spcAft>
              <a:defRPr/>
            </a:pP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Transport Policy</a:t>
            </a:r>
          </a:p>
        </p:txBody>
      </p:sp>
      <p:sp>
        <p:nvSpPr>
          <p:cNvPr id="6" name="object 2">
            <a:extLst>
              <a:ext uri="{FF2B5EF4-FFF2-40B4-BE49-F238E27FC236}">
                <a16:creationId xmlns:a16="http://schemas.microsoft.com/office/drawing/2014/main" id="{697DEB5A-E332-4A1B-BE4C-F83EAFA15395}"/>
              </a:ext>
            </a:extLst>
          </p:cNvPr>
          <p:cNvSpPr txBox="1"/>
          <p:nvPr/>
        </p:nvSpPr>
        <p:spPr>
          <a:xfrm>
            <a:off x="0" y="6629400"/>
            <a:ext cx="9144000" cy="21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7239" rIns="0" bIns="0"/>
          <a:lstStyle/>
          <a:p>
            <a:pPr marL="12700" algn="ctr" fontAlgn="auto">
              <a:lnSpc>
                <a:spcPts val="1140"/>
              </a:lnSpc>
              <a:spcBef>
                <a:spcPts val="0"/>
              </a:spcBef>
              <a:spcAft>
                <a:spcPts val="0"/>
              </a:spcAft>
              <a:defRPr/>
            </a:pPr>
            <a:r>
              <a:rPr sz="1050" b="1" spc="13" dirty="0">
                <a:solidFill>
                  <a:schemeClr val="tx1"/>
                </a:solidFill>
                <a:latin typeface="Times New Roman" pitchFamily="18" charset="0"/>
                <a:cs typeface="Times New Roman" pitchFamily="18" charset="0"/>
              </a:rPr>
              <a:t>© </a:t>
            </a:r>
            <a:r>
              <a:rPr lang="en-US" sz="1050" b="1" spc="13" dirty="0">
                <a:solidFill>
                  <a:schemeClr val="tx1"/>
                </a:solidFill>
                <a:latin typeface="Times New Roman" pitchFamily="18" charset="0"/>
                <a:cs typeface="Times New Roman" pitchFamily="18" charset="0"/>
              </a:rPr>
              <a:t>Jindal Mount Litera Zee School, Sukeli</a:t>
            </a:r>
            <a:r>
              <a:rPr sz="1050" b="1" spc="13" dirty="0">
                <a:solidFill>
                  <a:schemeClr val="tx1"/>
                </a:solidFill>
                <a:latin typeface="Times New Roman" pitchFamily="18" charset="0"/>
                <a:cs typeface="Times New Roman" pitchFamily="18" charset="0"/>
              </a:rPr>
              <a:t>.</a:t>
            </a:r>
            <a:endParaRPr sz="1050" dirty="0">
              <a:solidFill>
                <a:schemeClr val="tx1"/>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F9BC9F4E-6BBF-4788-91F6-E1B7FF54AB0F}"/>
              </a:ext>
            </a:extLst>
          </p:cNvPr>
          <p:cNvSpPr>
            <a:spLocks noChangeArrowheads="1"/>
          </p:cNvSpPr>
          <p:nvPr/>
        </p:nvSpPr>
        <p:spPr bwMode="auto">
          <a:xfrm>
            <a:off x="530959" y="1550987"/>
            <a:ext cx="8255000" cy="5078413"/>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lvl1pPr marL="285750" indent="-28575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Char char="v"/>
            </a:pPr>
            <a:r>
              <a:rPr lang="en-US" altLang="en-US" b="1" dirty="0">
                <a:latin typeface="Times New Roman" panose="02020603050405020304" pitchFamily="18" charset="0"/>
                <a:cs typeface="Times New Roman" panose="02020603050405020304" pitchFamily="18" charset="0"/>
              </a:rPr>
              <a:t>Student should arrive at assigned bus stop five minutes ahead of the bus. The driver cannot wait for you, as it may create traffic problems.</a:t>
            </a:r>
          </a:p>
          <a:p>
            <a:pPr eaLnBrk="1" hangingPunct="1">
              <a:buFont typeface="Wingdings" panose="05000000000000000000" pitchFamily="2" charset="2"/>
              <a:buChar char="v"/>
            </a:pPr>
            <a:r>
              <a:rPr lang="en-US" altLang="en-US" b="1" dirty="0">
                <a:latin typeface="Times New Roman" panose="02020603050405020304" pitchFamily="18" charset="0"/>
                <a:cs typeface="Times New Roman" panose="02020603050405020304" pitchFamily="18" charset="0"/>
              </a:rPr>
              <a:t>The bus attendant has the authority to assign seats. </a:t>
            </a:r>
          </a:p>
          <a:p>
            <a:pPr eaLnBrk="1" hangingPunct="1">
              <a:buFont typeface="Wingdings" panose="05000000000000000000" pitchFamily="2" charset="2"/>
              <a:buChar char="v"/>
            </a:pPr>
            <a:r>
              <a:rPr lang="en-US" altLang="en-US" b="1" dirty="0">
                <a:latin typeface="Times New Roman" panose="02020603050405020304" pitchFamily="18" charset="0"/>
                <a:cs typeface="Times New Roman" panose="02020603050405020304" pitchFamily="18" charset="0"/>
              </a:rPr>
              <a:t>Parents are not allowed to interfere about their children's seats because teachers have given the right to arrange children's sitting and they can rotate kids on a monthly or weekly basis.</a:t>
            </a:r>
          </a:p>
          <a:p>
            <a:pPr eaLnBrk="1" hangingPunct="1">
              <a:buFont typeface="Wingdings" panose="05000000000000000000" pitchFamily="2" charset="2"/>
              <a:buChar char="v"/>
            </a:pPr>
            <a:r>
              <a:rPr lang="en-US" altLang="en-US" b="1" dirty="0">
                <a:latin typeface="Times New Roman" panose="02020603050405020304" pitchFamily="18" charset="0"/>
                <a:cs typeface="Times New Roman" panose="02020603050405020304" pitchFamily="18" charset="0"/>
              </a:rPr>
              <a:t>Students are required to ride their assigned bus, unless they have written approval from the transport department.</a:t>
            </a:r>
          </a:p>
          <a:p>
            <a:pPr eaLnBrk="1" hangingPunct="1">
              <a:buFont typeface="Wingdings" panose="05000000000000000000" pitchFamily="2" charset="2"/>
              <a:buChar char="v"/>
            </a:pPr>
            <a:r>
              <a:rPr lang="en-US" altLang="en-US" b="1" dirty="0">
                <a:latin typeface="Times New Roman" panose="02020603050405020304" pitchFamily="18" charset="0"/>
                <a:cs typeface="Times New Roman" panose="02020603050405020304" pitchFamily="18" charset="0"/>
              </a:rPr>
              <a:t>In some cases if parents come &amp; pickup their kid then prior notice must be given to teacher regarding the take away.</a:t>
            </a:r>
          </a:p>
          <a:p>
            <a:pPr eaLnBrk="1" hangingPunct="1">
              <a:buFont typeface="Wingdings" panose="05000000000000000000" pitchFamily="2" charset="2"/>
              <a:buChar char="v"/>
            </a:pPr>
            <a:r>
              <a:rPr lang="en-US" altLang="en-US" b="1" dirty="0">
                <a:latin typeface="Times New Roman" panose="02020603050405020304" pitchFamily="18" charset="0"/>
                <a:cs typeface="Times New Roman" panose="02020603050405020304" pitchFamily="18" charset="0"/>
              </a:rPr>
              <a:t>If your are a walker &amp; because of some reason if you cannot come to school for takeaway your kid than you must handover written letter to the person whom you trust and want to handover your kid. Otherwise we will not allowed your kid to go with any one if you call us and insist us.</a:t>
            </a:r>
          </a:p>
          <a:p>
            <a:pPr eaLnBrk="1" hangingPunct="1">
              <a:buFont typeface="Wingdings" panose="05000000000000000000" pitchFamily="2" charset="2"/>
              <a:buChar char="v"/>
            </a:pPr>
            <a:r>
              <a:rPr lang="en-US" altLang="en-US" b="1" dirty="0">
                <a:latin typeface="Times New Roman" panose="02020603050405020304" pitchFamily="18" charset="0"/>
                <a:cs typeface="Times New Roman" panose="02020603050405020304" pitchFamily="18" charset="0"/>
              </a:rPr>
              <a:t>Refrain from talking to the driver expect in an emergency. </a:t>
            </a:r>
          </a:p>
          <a:p>
            <a:pPr eaLnBrk="1" hangingPunct="1">
              <a:buFont typeface="Wingdings" panose="05000000000000000000" pitchFamily="2" charset="2"/>
              <a:buChar char="v"/>
            </a:pPr>
            <a:r>
              <a:rPr lang="en-US" altLang="en-US" b="1" dirty="0">
                <a:latin typeface="Times New Roman" panose="02020603050405020304" pitchFamily="18" charset="0"/>
                <a:cs typeface="Times New Roman" panose="02020603050405020304" pitchFamily="18" charset="0"/>
              </a:rPr>
              <a:t>Parents should also support policies of the school and transport department.</a:t>
            </a:r>
          </a:p>
          <a:p>
            <a:pPr eaLnBrk="1" hangingPunct="1">
              <a:buFont typeface="Wingdings" panose="05000000000000000000" pitchFamily="2" charset="2"/>
              <a:buChar char="v"/>
            </a:pPr>
            <a:r>
              <a:rPr lang="en-US" altLang="en-US" b="1" dirty="0">
                <a:latin typeface="Times New Roman" panose="02020603050405020304" pitchFamily="18" charset="0"/>
                <a:cs typeface="Times New Roman" panose="02020603050405020304" pitchFamily="18" charset="0"/>
              </a:rPr>
              <a:t>Students are not allowed to eat in bus as it can harm them while travelling eating is dangerous.</a:t>
            </a:r>
          </a:p>
        </p:txBody>
      </p:sp>
      <p:pic>
        <p:nvPicPr>
          <p:cNvPr id="9" name="Picture 2" descr="Z:\SCHOOL LOGOS\New logo\Combine with New IDS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8">
                                            <p:txEl>
                                              <p:pRg st="0" end="0"/>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8">
                                            <p:txEl>
                                              <p:pRg st="1" end="1"/>
                                            </p:txEl>
                                          </p:spTgt>
                                        </p:tgtEl>
                                        <p:attrNameLst>
                                          <p:attrName>style.textDecorationUnderline</p:attrName>
                                        </p:attrNameLst>
                                      </p:cBhvr>
                                      <p:to>
                                        <p:strVal val="true"/>
                                      </p:to>
                                    </p:set>
                                  </p:childTnLst>
                                </p:cTn>
                              </p:par>
                              <p:par>
                                <p:cTn id="9" presetID="18" presetClass="emph" presetSubtype="0" fill="hold" nodeType="withEffect">
                                  <p:stCondLst>
                                    <p:cond delay="0"/>
                                  </p:stCondLst>
                                  <p:iterate type="lt">
                                    <p:tmPct val="4000"/>
                                  </p:iterate>
                                  <p:childTnLst>
                                    <p:set>
                                      <p:cBhvr override="childStyle">
                                        <p:cTn id="10" dur="500" fill="hold"/>
                                        <p:tgtEl>
                                          <p:spTgt spid="8">
                                            <p:txEl>
                                              <p:pRg st="2" end="2"/>
                                            </p:txEl>
                                          </p:spTgt>
                                        </p:tgtEl>
                                        <p:attrNameLst>
                                          <p:attrName>style.textDecorationUnderline</p:attrName>
                                        </p:attrNameLst>
                                      </p:cBhvr>
                                      <p:to>
                                        <p:strVal val="true"/>
                                      </p:to>
                                    </p:set>
                                  </p:childTnLst>
                                </p:cTn>
                              </p:par>
                              <p:par>
                                <p:cTn id="11" presetID="18" presetClass="emph" presetSubtype="0" fill="hold" nodeType="withEffect">
                                  <p:stCondLst>
                                    <p:cond delay="0"/>
                                  </p:stCondLst>
                                  <p:iterate type="lt">
                                    <p:tmPct val="4000"/>
                                  </p:iterate>
                                  <p:childTnLst>
                                    <p:set>
                                      <p:cBhvr override="childStyle">
                                        <p:cTn id="12" dur="500" fill="hold"/>
                                        <p:tgtEl>
                                          <p:spTgt spid="8">
                                            <p:txEl>
                                              <p:pRg st="3" end="3"/>
                                            </p:txEl>
                                          </p:spTgt>
                                        </p:tgtEl>
                                        <p:attrNameLst>
                                          <p:attrName>style.textDecorationUnderline</p:attrName>
                                        </p:attrNameLst>
                                      </p:cBhvr>
                                      <p:to>
                                        <p:strVal val="true"/>
                                      </p:to>
                                    </p:set>
                                  </p:childTnLst>
                                </p:cTn>
                              </p:par>
                              <p:par>
                                <p:cTn id="13" presetID="18" presetClass="emph" presetSubtype="0" fill="hold" nodeType="withEffect">
                                  <p:stCondLst>
                                    <p:cond delay="0"/>
                                  </p:stCondLst>
                                  <p:iterate type="lt">
                                    <p:tmPct val="4000"/>
                                  </p:iterate>
                                  <p:childTnLst>
                                    <p:set>
                                      <p:cBhvr override="childStyle">
                                        <p:cTn id="14" dur="500" fill="hold"/>
                                        <p:tgtEl>
                                          <p:spTgt spid="8">
                                            <p:txEl>
                                              <p:pRg st="4" end="4"/>
                                            </p:txEl>
                                          </p:spTgt>
                                        </p:tgtEl>
                                        <p:attrNameLst>
                                          <p:attrName>style.textDecorationUnderline</p:attrName>
                                        </p:attrNameLst>
                                      </p:cBhvr>
                                      <p:to>
                                        <p:strVal val="true"/>
                                      </p:to>
                                    </p:set>
                                  </p:childTnLst>
                                </p:cTn>
                              </p:par>
                              <p:par>
                                <p:cTn id="15" presetID="18" presetClass="emph" presetSubtype="0" fill="hold" nodeType="withEffect">
                                  <p:stCondLst>
                                    <p:cond delay="0"/>
                                  </p:stCondLst>
                                  <p:iterate type="lt">
                                    <p:tmPct val="4000"/>
                                  </p:iterate>
                                  <p:childTnLst>
                                    <p:set>
                                      <p:cBhvr override="childStyle">
                                        <p:cTn id="16" dur="500" fill="hold"/>
                                        <p:tgtEl>
                                          <p:spTgt spid="8">
                                            <p:txEl>
                                              <p:pRg st="5" end="5"/>
                                            </p:txEl>
                                          </p:spTgt>
                                        </p:tgtEl>
                                        <p:attrNameLst>
                                          <p:attrName>style.textDecorationUnderline</p:attrName>
                                        </p:attrNameLst>
                                      </p:cBhvr>
                                      <p:to>
                                        <p:strVal val="true"/>
                                      </p:to>
                                    </p:set>
                                  </p:childTnLst>
                                </p:cTn>
                              </p:par>
                              <p:par>
                                <p:cTn id="17" presetID="18" presetClass="emph" presetSubtype="0" fill="hold" nodeType="withEffect">
                                  <p:stCondLst>
                                    <p:cond delay="0"/>
                                  </p:stCondLst>
                                  <p:iterate type="lt">
                                    <p:tmPct val="4000"/>
                                  </p:iterate>
                                  <p:childTnLst>
                                    <p:set>
                                      <p:cBhvr override="childStyle">
                                        <p:cTn id="18" dur="500" fill="hold"/>
                                        <p:tgtEl>
                                          <p:spTgt spid="8">
                                            <p:txEl>
                                              <p:pRg st="6" end="6"/>
                                            </p:txEl>
                                          </p:spTgt>
                                        </p:tgtEl>
                                        <p:attrNameLst>
                                          <p:attrName>style.textDecorationUnderline</p:attrName>
                                        </p:attrNameLst>
                                      </p:cBhvr>
                                      <p:to>
                                        <p:strVal val="true"/>
                                      </p:to>
                                    </p:set>
                                  </p:childTnLst>
                                </p:cTn>
                              </p:par>
                              <p:par>
                                <p:cTn id="19" presetID="18" presetClass="emph" presetSubtype="0" fill="hold" nodeType="withEffect">
                                  <p:stCondLst>
                                    <p:cond delay="0"/>
                                  </p:stCondLst>
                                  <p:iterate type="lt">
                                    <p:tmPct val="4000"/>
                                  </p:iterate>
                                  <p:childTnLst>
                                    <p:set>
                                      <p:cBhvr override="childStyle">
                                        <p:cTn id="20" dur="500" fill="hold"/>
                                        <p:tgtEl>
                                          <p:spTgt spid="8">
                                            <p:txEl>
                                              <p:pRg st="7" end="7"/>
                                            </p:txEl>
                                          </p:spTgt>
                                        </p:tgtEl>
                                        <p:attrNameLst>
                                          <p:attrName>style.textDecorationUnderline</p:attrName>
                                        </p:attrNameLst>
                                      </p:cBhvr>
                                      <p:to>
                                        <p:strVal val="true"/>
                                      </p:to>
                                    </p:set>
                                  </p:childTnLst>
                                </p:cTn>
                              </p:par>
                              <p:par>
                                <p:cTn id="21" presetID="18" presetClass="emph" presetSubtype="0" fill="hold" nodeType="withEffect">
                                  <p:stCondLst>
                                    <p:cond delay="0"/>
                                  </p:stCondLst>
                                  <p:iterate type="lt">
                                    <p:tmPct val="4000"/>
                                  </p:iterate>
                                  <p:childTnLst>
                                    <p:set>
                                      <p:cBhvr override="childStyle">
                                        <p:cTn id="22" dur="500" fill="hold"/>
                                        <p:tgtEl>
                                          <p:spTgt spid="8">
                                            <p:txEl>
                                              <p:pRg st="8" end="8"/>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90217-B542-4964-88F8-7D2A274E22D5}"/>
              </a:ext>
            </a:extLst>
          </p:cNvPr>
          <p:cNvSpPr>
            <a:spLocks noGrp="1"/>
          </p:cNvSpPr>
          <p:nvPr>
            <p:ph type="title"/>
          </p:nvPr>
        </p:nvSpPr>
        <p:spPr>
          <a:xfrm>
            <a:off x="2971800" y="-15240"/>
            <a:ext cx="2952328" cy="771568"/>
          </a:xfrm>
        </p:spPr>
        <p:txBody>
          <a:bodyPr/>
          <a:lstStyle/>
          <a:p>
            <a:pPr algn="ctr" eaLnBrk="1" fontAlgn="auto" hangingPunct="1">
              <a:spcAft>
                <a:spcPts val="0"/>
              </a:spcAft>
              <a:defRPr/>
            </a:pPr>
            <a:r>
              <a:rPr lang="en-US" dirty="0">
                <a:latin typeface="Times New Roman" pitchFamily="18" charset="0"/>
                <a:cs typeface="Times New Roman" pitchFamily="18" charset="0"/>
              </a:rPr>
              <a:t>BUS ROUTE</a:t>
            </a:r>
            <a:endParaRPr lang="en-IN" dirty="0">
              <a:latin typeface="Times New Roman" pitchFamily="18" charset="0"/>
              <a:cs typeface="Times New Roman" pitchFamily="18" charset="0"/>
            </a:endParaRPr>
          </a:p>
        </p:txBody>
      </p:sp>
      <p:graphicFrame>
        <p:nvGraphicFramePr>
          <p:cNvPr id="6" name="Table 5">
            <a:extLst>
              <a:ext uri="{FF2B5EF4-FFF2-40B4-BE49-F238E27FC236}">
                <a16:creationId xmlns:a16="http://schemas.microsoft.com/office/drawing/2014/main" id="{5C4BE6BD-916B-4ADD-8181-1E66DE3EED24}"/>
              </a:ext>
            </a:extLst>
          </p:cNvPr>
          <p:cNvGraphicFramePr>
            <a:graphicFrameLocks noGrp="1"/>
          </p:cNvGraphicFramePr>
          <p:nvPr>
            <p:extLst>
              <p:ext uri="{D42A27DB-BD31-4B8C-83A1-F6EECF244321}">
                <p14:modId xmlns:p14="http://schemas.microsoft.com/office/powerpoint/2010/main" val="2278658600"/>
              </p:ext>
            </p:extLst>
          </p:nvPr>
        </p:nvGraphicFramePr>
        <p:xfrm>
          <a:off x="381000" y="685800"/>
          <a:ext cx="8382000" cy="5962982"/>
        </p:xfrm>
        <a:graphic>
          <a:graphicData uri="http://schemas.openxmlformats.org/drawingml/2006/table">
            <a:tbl>
              <a:tblPr firstRow="1" bandRow="1">
                <a:tableStyleId>{5C22544A-7EE6-4342-B048-85BDC9FD1C3A}</a:tableStyleId>
              </a:tblPr>
              <a:tblGrid>
                <a:gridCol w="878756">
                  <a:extLst>
                    <a:ext uri="{9D8B030D-6E8A-4147-A177-3AD203B41FA5}">
                      <a16:colId xmlns:a16="http://schemas.microsoft.com/office/drawing/2014/main" val="20000"/>
                    </a:ext>
                  </a:extLst>
                </a:gridCol>
                <a:gridCol w="1554726">
                  <a:extLst>
                    <a:ext uri="{9D8B030D-6E8A-4147-A177-3AD203B41FA5}">
                      <a16:colId xmlns:a16="http://schemas.microsoft.com/office/drawing/2014/main" val="20001"/>
                    </a:ext>
                  </a:extLst>
                </a:gridCol>
                <a:gridCol w="1852615">
                  <a:extLst>
                    <a:ext uri="{9D8B030D-6E8A-4147-A177-3AD203B41FA5}">
                      <a16:colId xmlns:a16="http://schemas.microsoft.com/office/drawing/2014/main" val="20002"/>
                    </a:ext>
                  </a:extLst>
                </a:gridCol>
                <a:gridCol w="4095903">
                  <a:extLst>
                    <a:ext uri="{9D8B030D-6E8A-4147-A177-3AD203B41FA5}">
                      <a16:colId xmlns:a16="http://schemas.microsoft.com/office/drawing/2014/main" val="20003"/>
                    </a:ext>
                  </a:extLst>
                </a:gridCol>
              </a:tblGrid>
              <a:tr h="609599">
                <a:tc>
                  <a:txBody>
                    <a:bodyPr/>
                    <a:lstStyle/>
                    <a:p>
                      <a:r>
                        <a:rPr lang="en-US" sz="1600" dirty="0">
                          <a:latin typeface="Times New Roman" pitchFamily="18" charset="0"/>
                          <a:cs typeface="Times New Roman" pitchFamily="18" charset="0"/>
                        </a:rPr>
                        <a:t>Bus NO.</a:t>
                      </a:r>
                      <a:endParaRPr lang="en-IN" sz="1600" dirty="0">
                        <a:latin typeface="Times New Roman" pitchFamily="18" charset="0"/>
                        <a:cs typeface="Times New Roman" pitchFamily="18" charset="0"/>
                      </a:endParaRPr>
                    </a:p>
                  </a:txBody>
                  <a:tcPr marL="91438" marR="91438" marT="45724" marB="45724"/>
                </a:tc>
                <a:tc>
                  <a:txBody>
                    <a:bodyPr/>
                    <a:lstStyle/>
                    <a:p>
                      <a:r>
                        <a:rPr lang="en-US" sz="1600" dirty="0">
                          <a:latin typeface="Times New Roman" pitchFamily="18" charset="0"/>
                          <a:cs typeface="Times New Roman" pitchFamily="18" charset="0"/>
                        </a:rPr>
                        <a:t>Route Name</a:t>
                      </a:r>
                      <a:endParaRPr lang="en-IN" sz="1600" dirty="0">
                        <a:latin typeface="Times New Roman" pitchFamily="18" charset="0"/>
                        <a:cs typeface="Times New Roman" pitchFamily="18" charset="0"/>
                      </a:endParaRPr>
                    </a:p>
                  </a:txBody>
                  <a:tcPr marL="91438" marR="91438" marT="45724" marB="45724"/>
                </a:tc>
                <a:tc>
                  <a:txBody>
                    <a:bodyPr/>
                    <a:lstStyle/>
                    <a:p>
                      <a:r>
                        <a:rPr lang="en-US" sz="1600" baseline="0" dirty="0" err="1">
                          <a:latin typeface="Times New Roman" pitchFamily="18" charset="0"/>
                          <a:cs typeface="Times New Roman" pitchFamily="18" charset="0"/>
                        </a:rPr>
                        <a:t>PhoneNo</a:t>
                      </a:r>
                      <a:r>
                        <a:rPr lang="en-US" sz="1600" baseline="0" dirty="0">
                          <a:latin typeface="Times New Roman" pitchFamily="18" charset="0"/>
                          <a:cs typeface="Times New Roman" pitchFamily="18" charset="0"/>
                        </a:rPr>
                        <a:t>.</a:t>
                      </a:r>
                      <a:endParaRPr lang="en-IN" sz="1600" dirty="0">
                        <a:latin typeface="Times New Roman" pitchFamily="18" charset="0"/>
                        <a:cs typeface="Times New Roman" pitchFamily="18" charset="0"/>
                      </a:endParaRPr>
                    </a:p>
                  </a:txBody>
                  <a:tcPr marL="91438" marR="91438" marT="45724" marB="45724"/>
                </a:tc>
                <a:tc>
                  <a:txBody>
                    <a:bodyPr/>
                    <a:lstStyle/>
                    <a:p>
                      <a:r>
                        <a:rPr lang="en-US" sz="1600" dirty="0">
                          <a:latin typeface="Times New Roman" pitchFamily="18" charset="0"/>
                          <a:cs typeface="Times New Roman" pitchFamily="18" charset="0"/>
                        </a:rPr>
                        <a:t>Driver and helper name</a:t>
                      </a:r>
                      <a:endParaRPr lang="en-IN" sz="1600" dirty="0">
                        <a:latin typeface="Times New Roman" pitchFamily="18" charset="0"/>
                        <a:cs typeface="Times New Roman" pitchFamily="18" charset="0"/>
                      </a:endParaRPr>
                    </a:p>
                  </a:txBody>
                  <a:tcPr marL="91438" marR="91438" marT="45724" marB="45724"/>
                </a:tc>
                <a:extLst>
                  <a:ext uri="{0D108BD9-81ED-4DB2-BD59-A6C34878D82A}">
                    <a16:rowId xmlns:a16="http://schemas.microsoft.com/office/drawing/2014/main" val="10000"/>
                  </a:ext>
                </a:extLst>
              </a:tr>
              <a:tr h="914400">
                <a:tc>
                  <a:txBody>
                    <a:bodyPr/>
                    <a:lstStyle/>
                    <a:p>
                      <a:r>
                        <a:rPr lang="en-IN" sz="1800" dirty="0">
                          <a:latin typeface="Times New Roman" pitchFamily="18" charset="0"/>
                          <a:cs typeface="Times New Roman" pitchFamily="18" charset="0"/>
                        </a:rPr>
                        <a:t>1</a:t>
                      </a:r>
                    </a:p>
                  </a:txBody>
                  <a:tcPr marL="91438" marR="91438" marT="45724" marB="45724"/>
                </a:tc>
                <a:tc>
                  <a:txBody>
                    <a:bodyPr/>
                    <a:lstStyle/>
                    <a:p>
                      <a:r>
                        <a:rPr lang="en-US" sz="1800" dirty="0">
                          <a:latin typeface="Times New Roman" pitchFamily="18" charset="0"/>
                          <a:cs typeface="Times New Roman" pitchFamily="18" charset="0"/>
                        </a:rPr>
                        <a:t>Pali-1</a:t>
                      </a:r>
                    </a:p>
                    <a:p>
                      <a:r>
                        <a:rPr lang="en-US" sz="1800" dirty="0">
                          <a:latin typeface="Times New Roman" pitchFamily="18" charset="0"/>
                          <a:cs typeface="Times New Roman" pitchFamily="18" charset="0"/>
                        </a:rPr>
                        <a:t>Pali-2</a:t>
                      </a:r>
                    </a:p>
                    <a:p>
                      <a:r>
                        <a:rPr lang="en-US" sz="1800" dirty="0">
                          <a:latin typeface="Times New Roman" pitchFamily="18" charset="0"/>
                          <a:cs typeface="Times New Roman" pitchFamily="18" charset="0"/>
                        </a:rPr>
                        <a:t>Pali-3</a:t>
                      </a:r>
                      <a:endParaRPr lang="en-IN" sz="1800" dirty="0">
                        <a:latin typeface="Times New Roman" pitchFamily="18" charset="0"/>
                        <a:cs typeface="Times New Roman" pitchFamily="18" charset="0"/>
                      </a:endParaRPr>
                    </a:p>
                  </a:txBody>
                  <a:tcPr marL="91438" marR="91438" marT="45724" marB="45724"/>
                </a:tc>
                <a:tc>
                  <a:txBody>
                    <a:bodyPr/>
                    <a:lstStyle/>
                    <a:p>
                      <a:r>
                        <a:rPr lang="en-US" sz="1800" baseline="0" dirty="0">
                          <a:latin typeface="Times New Roman" pitchFamily="18" charset="0"/>
                          <a:cs typeface="Times New Roman" pitchFamily="18" charset="0"/>
                        </a:rPr>
                        <a:t>8087440410</a:t>
                      </a:r>
                    </a:p>
                    <a:p>
                      <a:r>
                        <a:rPr lang="en-US" sz="1800" baseline="0" dirty="0">
                          <a:latin typeface="Times New Roman" pitchFamily="18" charset="0"/>
                          <a:cs typeface="Times New Roman" pitchFamily="18" charset="0"/>
                        </a:rPr>
                        <a:t>8793235860</a:t>
                      </a:r>
                    </a:p>
                    <a:p>
                      <a:r>
                        <a:rPr lang="en-US" sz="1800" baseline="0" dirty="0">
                          <a:latin typeface="Times New Roman" pitchFamily="18" charset="0"/>
                          <a:cs typeface="Times New Roman" pitchFamily="18" charset="0"/>
                        </a:rPr>
                        <a:t>9011814001</a:t>
                      </a:r>
                    </a:p>
                  </a:txBody>
                  <a:tcPr marL="91438" marR="91438" marT="45724" marB="45724"/>
                </a:tc>
                <a:tc>
                  <a:txBody>
                    <a:bodyPr/>
                    <a:lstStyle/>
                    <a:p>
                      <a:r>
                        <a:rPr lang="en-US" sz="1800" baseline="0" dirty="0" err="1">
                          <a:latin typeface="Times New Roman" pitchFamily="18" charset="0"/>
                          <a:cs typeface="Times New Roman" pitchFamily="18" charset="0"/>
                        </a:rPr>
                        <a:t>BhaskarDalvi</a:t>
                      </a:r>
                      <a:endParaRPr lang="en-US" sz="1800" baseline="0" dirty="0">
                        <a:latin typeface="Times New Roman" pitchFamily="18" charset="0"/>
                        <a:cs typeface="Times New Roman" pitchFamily="18" charset="0"/>
                      </a:endParaRPr>
                    </a:p>
                    <a:p>
                      <a:r>
                        <a:rPr lang="en-US" sz="1800" baseline="0" dirty="0" err="1">
                          <a:latin typeface="Times New Roman" pitchFamily="18" charset="0"/>
                          <a:cs typeface="Times New Roman" pitchFamily="18" charset="0"/>
                        </a:rPr>
                        <a:t>Aslam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Zamadar</a:t>
                      </a:r>
                      <a:endParaRPr lang="en-US" sz="1800" baseline="0" dirty="0">
                        <a:latin typeface="Times New Roman" pitchFamily="18" charset="0"/>
                        <a:cs typeface="Times New Roman" pitchFamily="18" charset="0"/>
                      </a:endParaRPr>
                    </a:p>
                    <a:p>
                      <a:r>
                        <a:rPr lang="en-US" sz="1800" baseline="0" dirty="0" err="1">
                          <a:latin typeface="Times New Roman" pitchFamily="18" charset="0"/>
                          <a:cs typeface="Times New Roman" pitchFamily="18" charset="0"/>
                        </a:rPr>
                        <a:t>Jitu</a:t>
                      </a:r>
                      <a:r>
                        <a:rPr lang="en-US" sz="1800" baseline="0" dirty="0">
                          <a:latin typeface="Times New Roman" pitchFamily="18" charset="0"/>
                          <a:cs typeface="Times New Roman" pitchFamily="18" charset="0"/>
                        </a:rPr>
                        <a:t> Nate</a:t>
                      </a:r>
                      <a:r>
                        <a:rPr lang="en-US" sz="1800" dirty="0">
                          <a:latin typeface="Times New Roman" pitchFamily="18" charset="0"/>
                          <a:cs typeface="Times New Roman" pitchFamily="18" charset="0"/>
                        </a:rPr>
                        <a:t> </a:t>
                      </a:r>
                      <a:endParaRPr lang="en-IN" sz="1800" dirty="0">
                        <a:latin typeface="Times New Roman" pitchFamily="18" charset="0"/>
                        <a:cs typeface="Times New Roman" pitchFamily="18" charset="0"/>
                      </a:endParaRPr>
                    </a:p>
                  </a:txBody>
                  <a:tcPr marL="91438" marR="91438" marT="45724" marB="45724"/>
                </a:tc>
                <a:extLst>
                  <a:ext uri="{0D108BD9-81ED-4DB2-BD59-A6C34878D82A}">
                    <a16:rowId xmlns:a16="http://schemas.microsoft.com/office/drawing/2014/main" val="10001"/>
                  </a:ext>
                </a:extLst>
              </a:tr>
              <a:tr h="457192">
                <a:tc>
                  <a:txBody>
                    <a:bodyPr/>
                    <a:lstStyle/>
                    <a:p>
                      <a:r>
                        <a:rPr lang="en-IN" sz="1800" dirty="0">
                          <a:latin typeface="Times New Roman" pitchFamily="18" charset="0"/>
                          <a:cs typeface="Times New Roman" pitchFamily="18" charset="0"/>
                        </a:rPr>
                        <a:t>2</a:t>
                      </a:r>
                    </a:p>
                  </a:txBody>
                  <a:tcPr marL="91438" marR="91438" marT="45724" marB="45724"/>
                </a:tc>
                <a:tc>
                  <a:txBody>
                    <a:bodyPr/>
                    <a:lstStyle/>
                    <a:p>
                      <a:r>
                        <a:rPr lang="en-US" sz="1800" dirty="0">
                          <a:latin typeface="Times New Roman" pitchFamily="18" charset="0"/>
                          <a:cs typeface="Times New Roman" pitchFamily="18" charset="0"/>
                        </a:rPr>
                        <a:t>ROHA</a:t>
                      </a:r>
                      <a:endParaRPr lang="en-IN" sz="1800" dirty="0">
                        <a:latin typeface="Times New Roman" pitchFamily="18" charset="0"/>
                        <a:cs typeface="Times New Roman" pitchFamily="18" charset="0"/>
                      </a:endParaRPr>
                    </a:p>
                  </a:txBody>
                  <a:tcPr marL="91438" marR="91438"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Times New Roman" pitchFamily="18" charset="0"/>
                          <a:cs typeface="Times New Roman" pitchFamily="18" charset="0"/>
                        </a:rPr>
                        <a:t>9910880731</a:t>
                      </a:r>
                    </a:p>
                    <a:p>
                      <a:endParaRPr lang="en-IN" sz="1800" dirty="0">
                        <a:latin typeface="Times New Roman" pitchFamily="18" charset="0"/>
                        <a:cs typeface="Times New Roman" pitchFamily="18" charset="0"/>
                      </a:endParaRPr>
                    </a:p>
                  </a:txBody>
                  <a:tcPr marL="91438" marR="91438" marT="45724" marB="45724"/>
                </a:tc>
                <a:tc>
                  <a:txBody>
                    <a:bodyPr/>
                    <a:lstStyle/>
                    <a:p>
                      <a:r>
                        <a:rPr lang="en-US" sz="1800" dirty="0">
                          <a:latin typeface="Times New Roman" pitchFamily="18" charset="0"/>
                          <a:cs typeface="Times New Roman" pitchFamily="18" charset="0"/>
                        </a:rPr>
                        <a:t>Mr.</a:t>
                      </a:r>
                      <a:r>
                        <a:rPr lang="en-US" sz="1800" baseline="0" dirty="0">
                          <a:latin typeface="Times New Roman" pitchFamily="18" charset="0"/>
                          <a:cs typeface="Times New Roman" pitchFamily="18" charset="0"/>
                        </a:rPr>
                        <a:t> </a:t>
                      </a:r>
                      <a:r>
                        <a:rPr lang="en-US" sz="1800" i="0" baseline="0" dirty="0">
                          <a:latin typeface="Times New Roman" pitchFamily="18" charset="0"/>
                          <a:cs typeface="Times New Roman" pitchFamily="18" charset="0"/>
                        </a:rPr>
                        <a:t>Mahesh </a:t>
                      </a:r>
                      <a:r>
                        <a:rPr lang="en-US" sz="1800" i="0" baseline="0" dirty="0" err="1">
                          <a:latin typeface="Times New Roman" pitchFamily="18" charset="0"/>
                          <a:cs typeface="Times New Roman" pitchFamily="18" charset="0"/>
                        </a:rPr>
                        <a:t>Tawale</a:t>
                      </a:r>
                      <a:r>
                        <a:rPr lang="en-US" sz="1800" i="0" dirty="0">
                          <a:latin typeface="Times New Roman" pitchFamily="18" charset="0"/>
                          <a:cs typeface="Times New Roman" pitchFamily="18" charset="0"/>
                        </a:rPr>
                        <a:t>(</a:t>
                      </a:r>
                      <a:r>
                        <a:rPr lang="en-US" sz="1800" dirty="0">
                          <a:latin typeface="Times New Roman" pitchFamily="18" charset="0"/>
                          <a:cs typeface="Times New Roman" pitchFamily="18" charset="0"/>
                        </a:rPr>
                        <a:t>Driver)</a:t>
                      </a:r>
                      <a:endParaRPr lang="en-IN" sz="1800" dirty="0">
                        <a:latin typeface="Times New Roman" pitchFamily="18" charset="0"/>
                        <a:cs typeface="Times New Roman" pitchFamily="18" charset="0"/>
                      </a:endParaRPr>
                    </a:p>
                  </a:txBody>
                  <a:tcPr marL="91438" marR="91438" marT="45724" marB="45724"/>
                </a:tc>
                <a:extLst>
                  <a:ext uri="{0D108BD9-81ED-4DB2-BD59-A6C34878D82A}">
                    <a16:rowId xmlns:a16="http://schemas.microsoft.com/office/drawing/2014/main" val="10002"/>
                  </a:ext>
                </a:extLst>
              </a:tr>
              <a:tr h="655304">
                <a:tc>
                  <a:txBody>
                    <a:bodyPr/>
                    <a:lstStyle/>
                    <a:p>
                      <a:r>
                        <a:rPr lang="en-IN" sz="1800" dirty="0">
                          <a:latin typeface="Times New Roman" pitchFamily="18" charset="0"/>
                          <a:cs typeface="Times New Roman" pitchFamily="18" charset="0"/>
                        </a:rPr>
                        <a:t>3</a:t>
                      </a:r>
                    </a:p>
                  </a:txBody>
                  <a:tcPr marL="91438" marR="91438" marT="45724" marB="45724"/>
                </a:tc>
                <a:tc>
                  <a:txBody>
                    <a:bodyPr/>
                    <a:lstStyle/>
                    <a:p>
                      <a:r>
                        <a:rPr lang="en-US" sz="1800" dirty="0">
                          <a:latin typeface="Times New Roman" pitchFamily="18" charset="0"/>
                          <a:cs typeface="Times New Roman" pitchFamily="18" charset="0"/>
                        </a:rPr>
                        <a:t>KOLAD</a:t>
                      </a:r>
                    </a:p>
                    <a:p>
                      <a:endParaRPr lang="en-IN" sz="1800" dirty="0">
                        <a:latin typeface="Times New Roman" pitchFamily="18" charset="0"/>
                        <a:cs typeface="Times New Roman" pitchFamily="18" charset="0"/>
                      </a:endParaRPr>
                    </a:p>
                  </a:txBody>
                  <a:tcPr marL="91438" marR="91438" marT="45724" marB="45724"/>
                </a:tc>
                <a:tc>
                  <a:txBody>
                    <a:bodyPr/>
                    <a:lstStyle/>
                    <a:p>
                      <a:r>
                        <a:rPr lang="en-IN" sz="1800" dirty="0">
                          <a:latin typeface="Times New Roman" pitchFamily="18" charset="0"/>
                          <a:cs typeface="Times New Roman" pitchFamily="18" charset="0"/>
                        </a:rPr>
                        <a:t>7798704357</a:t>
                      </a:r>
                    </a:p>
                    <a:p>
                      <a:r>
                        <a:rPr lang="en-IN" sz="1800" dirty="0">
                          <a:latin typeface="Times New Roman" pitchFamily="18" charset="0"/>
                          <a:cs typeface="Times New Roman" pitchFamily="18" charset="0"/>
                        </a:rPr>
                        <a:t>7757972790</a:t>
                      </a:r>
                    </a:p>
                  </a:txBody>
                  <a:tcPr marL="91438" marR="91438" marT="45724" marB="45724"/>
                </a:tc>
                <a:tc>
                  <a:txBody>
                    <a:bodyPr/>
                    <a:lstStyle/>
                    <a:p>
                      <a:r>
                        <a:rPr lang="en-US" sz="1800" dirty="0" err="1">
                          <a:latin typeface="Times New Roman" pitchFamily="18" charset="0"/>
                          <a:cs typeface="Times New Roman" pitchFamily="18" charset="0"/>
                        </a:rPr>
                        <a:t>Mr</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Suhas</a:t>
                      </a:r>
                      <a:r>
                        <a:rPr lang="en-US" sz="180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Pawar</a:t>
                      </a:r>
                      <a:r>
                        <a:rPr lang="en-US" sz="1800" dirty="0">
                          <a:latin typeface="Times New Roman" pitchFamily="18" charset="0"/>
                          <a:cs typeface="Times New Roman" pitchFamily="18" charset="0"/>
                        </a:rPr>
                        <a:t>(Driver)</a:t>
                      </a:r>
                    </a:p>
                    <a:p>
                      <a:r>
                        <a:rPr lang="en-US" sz="1800" dirty="0">
                          <a:latin typeface="Times New Roman" pitchFamily="18" charset="0"/>
                          <a:cs typeface="Times New Roman" pitchFamily="18" charset="0"/>
                        </a:rPr>
                        <a:t>Mr. </a:t>
                      </a:r>
                      <a:r>
                        <a:rPr lang="en-US" sz="1800" dirty="0" err="1">
                          <a:latin typeface="Times New Roman" pitchFamily="18" charset="0"/>
                          <a:cs typeface="Times New Roman" pitchFamily="18" charset="0"/>
                        </a:rPr>
                        <a:t>Milind</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Lahane</a:t>
                      </a:r>
                      <a:endParaRPr lang="en-IN" sz="1800" dirty="0">
                        <a:latin typeface="Times New Roman" pitchFamily="18" charset="0"/>
                        <a:cs typeface="Times New Roman" pitchFamily="18" charset="0"/>
                      </a:endParaRPr>
                    </a:p>
                  </a:txBody>
                  <a:tcPr marL="91438" marR="91438" marT="45724" marB="45724"/>
                </a:tc>
                <a:extLst>
                  <a:ext uri="{0D108BD9-81ED-4DB2-BD59-A6C34878D82A}">
                    <a16:rowId xmlns:a16="http://schemas.microsoft.com/office/drawing/2014/main" val="10003"/>
                  </a:ext>
                </a:extLst>
              </a:tr>
              <a:tr h="685800">
                <a:tc>
                  <a:txBody>
                    <a:bodyPr/>
                    <a:lstStyle/>
                    <a:p>
                      <a:r>
                        <a:rPr lang="en-IN" sz="1800" dirty="0">
                          <a:latin typeface="Times New Roman" pitchFamily="18" charset="0"/>
                          <a:cs typeface="Times New Roman" pitchFamily="18" charset="0"/>
                        </a:rPr>
                        <a:t>4</a:t>
                      </a:r>
                    </a:p>
                  </a:txBody>
                  <a:tcPr marL="91438" marR="91438" marT="45724" marB="45724"/>
                </a:tc>
                <a:tc>
                  <a:txBody>
                    <a:bodyPr/>
                    <a:lstStyle/>
                    <a:p>
                      <a:r>
                        <a:rPr lang="en-US" sz="1800" dirty="0" err="1">
                          <a:latin typeface="Times New Roman" pitchFamily="18" charset="0"/>
                          <a:cs typeface="Times New Roman" pitchFamily="18" charset="0"/>
                        </a:rPr>
                        <a:t>Khamb</a:t>
                      </a:r>
                      <a:endParaRPr lang="en-IN" sz="1800" dirty="0">
                        <a:latin typeface="Times New Roman" pitchFamily="18" charset="0"/>
                        <a:cs typeface="Times New Roman" pitchFamily="18" charset="0"/>
                      </a:endParaRPr>
                    </a:p>
                  </a:txBody>
                  <a:tcPr marL="91438" marR="91438" marT="45724" marB="45724"/>
                </a:tc>
                <a:tc>
                  <a:txBody>
                    <a:bodyPr/>
                    <a:lstStyle/>
                    <a:p>
                      <a:r>
                        <a:rPr lang="en-IN" sz="1800" dirty="0">
                          <a:latin typeface="Times New Roman" pitchFamily="18" charset="0"/>
                          <a:cs typeface="Times New Roman" pitchFamily="18" charset="0"/>
                        </a:rPr>
                        <a:t>9730018789</a:t>
                      </a:r>
                    </a:p>
                    <a:p>
                      <a:r>
                        <a:rPr lang="en-IN" sz="1800" dirty="0">
                          <a:latin typeface="Times New Roman" pitchFamily="18" charset="0"/>
                          <a:cs typeface="Times New Roman" pitchFamily="18" charset="0"/>
                        </a:rPr>
                        <a:t>9270141116</a:t>
                      </a:r>
                    </a:p>
                  </a:txBody>
                  <a:tcPr marL="91438" marR="91438" marT="45724" marB="45724"/>
                </a:tc>
                <a:tc>
                  <a:txBody>
                    <a:bodyPr/>
                    <a:lstStyle/>
                    <a:p>
                      <a:r>
                        <a:rPr lang="en-IN" sz="1800" dirty="0" err="1">
                          <a:latin typeface="Times New Roman" pitchFamily="18" charset="0"/>
                          <a:cs typeface="Times New Roman" pitchFamily="18" charset="0"/>
                        </a:rPr>
                        <a:t>Mr.Nilesh</a:t>
                      </a:r>
                      <a:r>
                        <a:rPr lang="en-IN" sz="1800" baseline="0" dirty="0">
                          <a:latin typeface="Times New Roman" pitchFamily="18" charset="0"/>
                          <a:cs typeface="Times New Roman" pitchFamily="18" charset="0"/>
                        </a:rPr>
                        <a:t> </a:t>
                      </a:r>
                      <a:r>
                        <a:rPr lang="en-IN" sz="1800" baseline="0" dirty="0" err="1">
                          <a:latin typeface="Times New Roman" pitchFamily="18" charset="0"/>
                          <a:cs typeface="Times New Roman" pitchFamily="18" charset="0"/>
                        </a:rPr>
                        <a:t>Chingade</a:t>
                      </a:r>
                      <a:endParaRPr lang="en-IN" sz="1800" dirty="0">
                        <a:latin typeface="Times New Roman" pitchFamily="18" charset="0"/>
                        <a:cs typeface="Times New Roman" pitchFamily="18" charset="0"/>
                      </a:endParaRPr>
                    </a:p>
                  </a:txBody>
                  <a:tcPr marL="91438" marR="91438" marT="45724" marB="45724"/>
                </a:tc>
                <a:extLst>
                  <a:ext uri="{0D108BD9-81ED-4DB2-BD59-A6C34878D82A}">
                    <a16:rowId xmlns:a16="http://schemas.microsoft.com/office/drawing/2014/main" val="10004"/>
                  </a:ext>
                </a:extLst>
              </a:tr>
              <a:tr h="720415">
                <a:tc>
                  <a:txBody>
                    <a:bodyPr/>
                    <a:lstStyle/>
                    <a:p>
                      <a:r>
                        <a:rPr lang="en-US" sz="1800" dirty="0">
                          <a:latin typeface="Times New Roman" pitchFamily="18" charset="0"/>
                          <a:cs typeface="Times New Roman" pitchFamily="18" charset="0"/>
                        </a:rPr>
                        <a:t>5</a:t>
                      </a:r>
                      <a:endParaRPr lang="en-IN" sz="1800" dirty="0">
                        <a:latin typeface="Times New Roman" pitchFamily="18" charset="0"/>
                        <a:cs typeface="Times New Roman" pitchFamily="18" charset="0"/>
                      </a:endParaRPr>
                    </a:p>
                  </a:txBody>
                  <a:tcPr marL="91438" marR="91438" marT="45724" marB="45724"/>
                </a:tc>
                <a:tc>
                  <a:txBody>
                    <a:bodyPr/>
                    <a:lstStyle/>
                    <a:p>
                      <a:r>
                        <a:rPr lang="en-US" sz="1800" dirty="0" err="1">
                          <a:latin typeface="Times New Roman" pitchFamily="18" charset="0"/>
                          <a:cs typeface="Times New Roman" pitchFamily="18" charset="0"/>
                        </a:rPr>
                        <a:t>Mangaon-Indapur</a:t>
                      </a:r>
                      <a:endParaRPr lang="en-IN" sz="1800" dirty="0">
                        <a:latin typeface="Times New Roman" pitchFamily="18" charset="0"/>
                        <a:cs typeface="Times New Roman" pitchFamily="18" charset="0"/>
                      </a:endParaRPr>
                    </a:p>
                  </a:txBody>
                  <a:tcPr marL="91438" marR="91438" marT="45724" marB="45724"/>
                </a:tc>
                <a:tc>
                  <a:txBody>
                    <a:bodyPr/>
                    <a:lstStyle/>
                    <a:p>
                      <a:r>
                        <a:rPr lang="en-IN" sz="1800" dirty="0">
                          <a:latin typeface="Times New Roman" pitchFamily="18" charset="0"/>
                          <a:cs typeface="Times New Roman" pitchFamily="18" charset="0"/>
                        </a:rPr>
                        <a:t>9225488640</a:t>
                      </a:r>
                    </a:p>
                  </a:txBody>
                  <a:tcPr marL="91438" marR="91438" marT="45724" marB="45724"/>
                </a:tc>
                <a:tc>
                  <a:txBody>
                    <a:bodyPr/>
                    <a:lstStyle/>
                    <a:p>
                      <a:r>
                        <a:rPr lang="en-US" sz="1800" dirty="0">
                          <a:latin typeface="Times New Roman" pitchFamily="18" charset="0"/>
                          <a:cs typeface="Times New Roman" pitchFamily="18" charset="0"/>
                        </a:rPr>
                        <a:t>Mr. </a:t>
                      </a:r>
                      <a:r>
                        <a:rPr lang="en-US" sz="1800" dirty="0" err="1">
                          <a:latin typeface="Times New Roman" pitchFamily="18" charset="0"/>
                          <a:cs typeface="Times New Roman" pitchFamily="18" charset="0"/>
                        </a:rPr>
                        <a:t>Nandakumar</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Vani</a:t>
                      </a:r>
                      <a:r>
                        <a:rPr lang="en-US" sz="1800" dirty="0">
                          <a:latin typeface="Times New Roman" pitchFamily="18" charset="0"/>
                          <a:cs typeface="Times New Roman" pitchFamily="18" charset="0"/>
                        </a:rPr>
                        <a:t>(Driver)</a:t>
                      </a:r>
                      <a:endParaRPr lang="en-IN" sz="1800" dirty="0">
                        <a:latin typeface="Times New Roman" pitchFamily="18" charset="0"/>
                        <a:cs typeface="Times New Roman" pitchFamily="18" charset="0"/>
                      </a:endParaRPr>
                    </a:p>
                  </a:txBody>
                  <a:tcPr marL="91438" marR="91438" marT="45724" marB="45724"/>
                </a:tc>
                <a:extLst>
                  <a:ext uri="{0D108BD9-81ED-4DB2-BD59-A6C34878D82A}">
                    <a16:rowId xmlns:a16="http://schemas.microsoft.com/office/drawing/2014/main" val="10005"/>
                  </a:ext>
                </a:extLst>
              </a:tr>
              <a:tr h="1029161">
                <a:tc>
                  <a:txBody>
                    <a:bodyPr/>
                    <a:lstStyle/>
                    <a:p>
                      <a:r>
                        <a:rPr lang="en-US" sz="1800" dirty="0">
                          <a:latin typeface="Times New Roman" pitchFamily="18" charset="0"/>
                          <a:cs typeface="Times New Roman" pitchFamily="18" charset="0"/>
                        </a:rPr>
                        <a:t>6</a:t>
                      </a:r>
                    </a:p>
                    <a:p>
                      <a:endParaRPr lang="en-US" sz="1800" dirty="0">
                        <a:latin typeface="Times New Roman" pitchFamily="18" charset="0"/>
                        <a:cs typeface="Times New Roman" pitchFamily="18" charset="0"/>
                      </a:endParaRPr>
                    </a:p>
                    <a:p>
                      <a:r>
                        <a:rPr lang="en-US" sz="1800" dirty="0">
                          <a:latin typeface="Times New Roman" pitchFamily="18" charset="0"/>
                          <a:cs typeface="Times New Roman" pitchFamily="18" charset="0"/>
                        </a:rPr>
                        <a:t>7</a:t>
                      </a:r>
                    </a:p>
                    <a:p>
                      <a:endParaRPr lang="en-US" sz="1800" dirty="0">
                        <a:latin typeface="Times New Roman" pitchFamily="18" charset="0"/>
                        <a:cs typeface="Times New Roman" pitchFamily="18" charset="0"/>
                      </a:endParaRPr>
                    </a:p>
                    <a:p>
                      <a:endParaRPr lang="en-IN" sz="1800" dirty="0">
                        <a:latin typeface="Times New Roman" pitchFamily="18" charset="0"/>
                        <a:cs typeface="Times New Roman" pitchFamily="18" charset="0"/>
                      </a:endParaRPr>
                    </a:p>
                  </a:txBody>
                  <a:tcPr marL="91438" marR="91438" marT="45724" marB="45724"/>
                </a:tc>
                <a:tc>
                  <a:txBody>
                    <a:bodyPr/>
                    <a:lstStyle/>
                    <a:p>
                      <a:r>
                        <a:rPr lang="en-US" sz="1800" dirty="0">
                          <a:latin typeface="Times New Roman" pitchFamily="18" charset="0"/>
                          <a:cs typeface="Times New Roman" pitchFamily="18" charset="0"/>
                        </a:rPr>
                        <a:t>VILE</a:t>
                      </a:r>
                      <a:endParaRPr lang="en-IN" sz="1800" dirty="0">
                        <a:latin typeface="Times New Roman" pitchFamily="18" charset="0"/>
                        <a:cs typeface="Times New Roman" pitchFamily="18" charset="0"/>
                      </a:endParaRPr>
                    </a:p>
                    <a:p>
                      <a:endParaRPr lang="en-IN" sz="1800" dirty="0">
                        <a:latin typeface="Times New Roman" pitchFamily="18" charset="0"/>
                        <a:cs typeface="Times New Roman" pitchFamily="18" charset="0"/>
                      </a:endParaRPr>
                    </a:p>
                    <a:p>
                      <a:r>
                        <a:rPr lang="en-IN" sz="1800" dirty="0">
                          <a:latin typeface="Times New Roman" pitchFamily="18" charset="0"/>
                          <a:cs typeface="Times New Roman" pitchFamily="18" charset="0"/>
                        </a:rPr>
                        <a:t>Nagothane</a:t>
                      </a:r>
                    </a:p>
                  </a:txBody>
                  <a:tcPr marL="91438" marR="91438" marT="45724" marB="45724"/>
                </a:tc>
                <a:tc>
                  <a:txBody>
                    <a:bodyPr/>
                    <a:lstStyle/>
                    <a:p>
                      <a:r>
                        <a:rPr lang="en-IN" sz="1800" dirty="0">
                          <a:latin typeface="Times New Roman" pitchFamily="18" charset="0"/>
                          <a:cs typeface="Times New Roman" pitchFamily="18" charset="0"/>
                        </a:rPr>
                        <a:t>7498854213</a:t>
                      </a:r>
                    </a:p>
                    <a:p>
                      <a:endParaRPr lang="en-IN" sz="1800" dirty="0">
                        <a:latin typeface="Times New Roman" pitchFamily="18" charset="0"/>
                        <a:cs typeface="Times New Roman" pitchFamily="18" charset="0"/>
                      </a:endParaRPr>
                    </a:p>
                    <a:p>
                      <a:r>
                        <a:rPr lang="en-IN" sz="1800" dirty="0">
                          <a:latin typeface="Times New Roman" pitchFamily="18" charset="0"/>
                          <a:cs typeface="Times New Roman" pitchFamily="18" charset="0"/>
                        </a:rPr>
                        <a:t>9422351104</a:t>
                      </a:r>
                    </a:p>
                    <a:p>
                      <a:r>
                        <a:rPr lang="en-IN" sz="1800" dirty="0">
                          <a:latin typeface="Times New Roman" pitchFamily="18" charset="0"/>
                          <a:cs typeface="Times New Roman" pitchFamily="18" charset="0"/>
                        </a:rPr>
                        <a:t>9422351104</a:t>
                      </a:r>
                    </a:p>
                    <a:p>
                      <a:r>
                        <a:rPr lang="en-IN" sz="1800" dirty="0">
                          <a:latin typeface="Times New Roman" pitchFamily="18" charset="0"/>
                          <a:cs typeface="Times New Roman" pitchFamily="18" charset="0"/>
                        </a:rPr>
                        <a:t>9545754524</a:t>
                      </a:r>
                    </a:p>
                    <a:p>
                      <a:r>
                        <a:rPr lang="en-IN" sz="1800">
                          <a:latin typeface="Times New Roman" pitchFamily="18" charset="0"/>
                          <a:cs typeface="Times New Roman" pitchFamily="18" charset="0"/>
                        </a:rPr>
                        <a:t>9021603966</a:t>
                      </a:r>
                      <a:endParaRPr lang="en-IN" sz="1800" dirty="0">
                        <a:latin typeface="Times New Roman" pitchFamily="18" charset="0"/>
                        <a:cs typeface="Times New Roman" pitchFamily="18" charset="0"/>
                      </a:endParaRPr>
                    </a:p>
                  </a:txBody>
                  <a:tcPr marL="91438" marR="91438" marT="45724" marB="45724"/>
                </a:tc>
                <a:tc>
                  <a:txBody>
                    <a:bodyPr/>
                    <a:lstStyle/>
                    <a:p>
                      <a:r>
                        <a:rPr lang="en-IN" sz="1800" dirty="0" err="1">
                          <a:latin typeface="Times New Roman" pitchFamily="18" charset="0"/>
                          <a:cs typeface="Times New Roman" pitchFamily="18" charset="0"/>
                        </a:rPr>
                        <a:t>Mr.Ketan</a:t>
                      </a:r>
                      <a:r>
                        <a:rPr lang="en-IN" sz="1800" baseline="0" dirty="0">
                          <a:latin typeface="Times New Roman" pitchFamily="18" charset="0"/>
                          <a:cs typeface="Times New Roman" pitchFamily="18" charset="0"/>
                        </a:rPr>
                        <a:t> </a:t>
                      </a:r>
                      <a:r>
                        <a:rPr lang="en-IN" sz="1800" baseline="0" dirty="0" err="1">
                          <a:latin typeface="Times New Roman" pitchFamily="18" charset="0"/>
                          <a:cs typeface="Times New Roman" pitchFamily="18" charset="0"/>
                        </a:rPr>
                        <a:t>Wani</a:t>
                      </a:r>
                      <a:endParaRPr lang="en-IN" sz="1800" baseline="0" dirty="0">
                        <a:latin typeface="Times New Roman" pitchFamily="18" charset="0"/>
                        <a:cs typeface="Times New Roman" pitchFamily="18" charset="0"/>
                      </a:endParaRPr>
                    </a:p>
                    <a:p>
                      <a:endParaRPr lang="en-IN" sz="1800" baseline="0" dirty="0">
                        <a:latin typeface="Times New Roman" pitchFamily="18" charset="0"/>
                        <a:cs typeface="Times New Roman" pitchFamily="18" charset="0"/>
                      </a:endParaRPr>
                    </a:p>
                    <a:p>
                      <a:r>
                        <a:rPr lang="en-IN" sz="1800" baseline="0" dirty="0" err="1">
                          <a:latin typeface="Times New Roman" pitchFamily="18" charset="0"/>
                          <a:cs typeface="Times New Roman" pitchFamily="18" charset="0"/>
                        </a:rPr>
                        <a:t>RiceMill</a:t>
                      </a:r>
                      <a:endParaRPr lang="en-IN" sz="1800" baseline="0" dirty="0">
                        <a:latin typeface="Times New Roman" pitchFamily="18" charset="0"/>
                        <a:cs typeface="Times New Roman" pitchFamily="18" charset="0"/>
                      </a:endParaRPr>
                    </a:p>
                    <a:p>
                      <a:r>
                        <a:rPr lang="en-IN" sz="1800" baseline="0" dirty="0">
                          <a:latin typeface="Times New Roman" pitchFamily="18" charset="0"/>
                          <a:cs typeface="Times New Roman" pitchFamily="18" charset="0"/>
                        </a:rPr>
                        <a:t>Lake View</a:t>
                      </a:r>
                    </a:p>
                    <a:p>
                      <a:r>
                        <a:rPr lang="en-IN" sz="1800" baseline="0" dirty="0">
                          <a:latin typeface="Times New Roman" pitchFamily="18" charset="0"/>
                          <a:cs typeface="Times New Roman" pitchFamily="18" charset="0"/>
                        </a:rPr>
                        <a:t>SBI</a:t>
                      </a:r>
                    </a:p>
                    <a:p>
                      <a:r>
                        <a:rPr lang="en-IN" sz="1800" baseline="0" dirty="0" err="1">
                          <a:latin typeface="Times New Roman" pitchFamily="18" charset="0"/>
                          <a:cs typeface="Times New Roman" pitchFamily="18" charset="0"/>
                        </a:rPr>
                        <a:t>Amdoshi</a:t>
                      </a:r>
                      <a:endParaRPr lang="en-IN" sz="1800" dirty="0">
                        <a:latin typeface="Times New Roman" pitchFamily="18" charset="0"/>
                        <a:cs typeface="Times New Roman" pitchFamily="18" charset="0"/>
                      </a:endParaRPr>
                    </a:p>
                  </a:txBody>
                  <a:tcPr marL="91438" marR="91438" marT="45724" marB="45724"/>
                </a:tc>
                <a:extLst>
                  <a:ext uri="{0D108BD9-81ED-4DB2-BD59-A6C34878D82A}">
                    <a16:rowId xmlns:a16="http://schemas.microsoft.com/office/drawing/2014/main" val="10006"/>
                  </a:ext>
                </a:extLst>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6">
            <a:extLst>
              <a:ext uri="{FF2B5EF4-FFF2-40B4-BE49-F238E27FC236}">
                <a16:creationId xmlns:a16="http://schemas.microsoft.com/office/drawing/2014/main" id="{53AD58C3-76D0-4769-BCD1-EF89E804CB00}"/>
              </a:ext>
            </a:extLst>
          </p:cNvPr>
          <p:cNvSpPr txBox="1">
            <a:spLocks noChangeArrowheads="1"/>
          </p:cNvSpPr>
          <p:nvPr/>
        </p:nvSpPr>
        <p:spPr bwMode="auto">
          <a:xfrm>
            <a:off x="0" y="1066800"/>
            <a:ext cx="7620000" cy="6232475"/>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fontAlgn="auto" hangingPunct="1">
              <a:spcBef>
                <a:spcPct val="50000"/>
              </a:spcBef>
              <a:spcAft>
                <a:spcPts val="0"/>
              </a:spcAft>
              <a:buFont typeface="Arial" pitchFamily="34" charset="0"/>
              <a:buChar char="•"/>
              <a:defRPr/>
            </a:pP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Students Handbook / Almanac- </a:t>
            </a:r>
            <a:r>
              <a:rPr lang="en-US" b="1" dirty="0">
                <a:effectLst>
                  <a:outerShdw blurRad="38100" dist="38100" dir="2700000" algn="tl">
                    <a:srgbClr val="000000">
                      <a:alpha val="43137"/>
                    </a:srgbClr>
                  </a:outerShdw>
                </a:effectLst>
                <a:latin typeface="Times New Roman" pitchFamily="18" charset="0"/>
                <a:cs typeface="Times New Roman" pitchFamily="18" charset="0"/>
              </a:rPr>
              <a:t>will provide valuable information regarding School procedures.  </a:t>
            </a:r>
          </a:p>
          <a:p>
            <a:pPr marL="342900" indent="-342900" eaLnBrk="1" fontAlgn="auto" hangingPunct="1">
              <a:spcBef>
                <a:spcPct val="50000"/>
              </a:spcBef>
              <a:spcAft>
                <a:spcPts val="0"/>
              </a:spcAft>
              <a:buFont typeface="Arial" pitchFamily="34" charset="0"/>
              <a:buChar char="•"/>
              <a:defRPr/>
            </a:pP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Academic Calendar- </a:t>
            </a:r>
            <a:r>
              <a:rPr lang="en-US" b="1" dirty="0">
                <a:effectLst>
                  <a:outerShdw blurRad="38100" dist="38100" dir="2700000" algn="tl">
                    <a:srgbClr val="000000">
                      <a:alpha val="43137"/>
                    </a:srgbClr>
                  </a:outerShdw>
                </a:effectLst>
                <a:latin typeface="Times New Roman" pitchFamily="18" charset="0"/>
                <a:cs typeface="Times New Roman" pitchFamily="18" charset="0"/>
              </a:rPr>
              <a:t>will be uploaded on the school website  and soft copy will be provided to parents on their  wards class group.</a:t>
            </a:r>
          </a:p>
          <a:p>
            <a:pPr marL="342900" indent="-342900" eaLnBrk="1" fontAlgn="auto" hangingPunct="1">
              <a:spcBef>
                <a:spcPct val="50000"/>
              </a:spcBef>
              <a:spcAft>
                <a:spcPts val="0"/>
              </a:spcAft>
              <a:buFont typeface="Arial" pitchFamily="34" charset="0"/>
              <a:buChar char="•"/>
              <a:defRPr/>
            </a:pP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Web Site </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hlinkClick r:id="rId2"/>
              </a:rPr>
              <a:t>http://www.jmlzsnagothane.edu.in/</a:t>
            </a:r>
            <a:r>
              <a:rPr lang="en-US" b="1" dirty="0">
                <a:effectLst>
                  <a:outerShdw blurRad="38100" dist="38100" dir="2700000" algn="tl">
                    <a:srgbClr val="000000">
                      <a:alpha val="43137"/>
                    </a:srgbClr>
                  </a:outerShdw>
                </a:effectLst>
                <a:latin typeface="Times New Roman" pitchFamily="18" charset="0"/>
                <a:cs typeface="Times New Roman" pitchFamily="18" charset="0"/>
                <a:hlinkClick r:id="rId2"/>
              </a:rPr>
              <a:t>-</a:t>
            </a:r>
            <a:r>
              <a:rPr lang="en-US" b="1" dirty="0">
                <a:effectLst>
                  <a:outerShdw blurRad="38100" dist="38100" dir="2700000" algn="tl">
                    <a:srgbClr val="000000">
                      <a:alpha val="43137"/>
                    </a:srgbClr>
                  </a:outerShdw>
                </a:effectLst>
                <a:latin typeface="Times New Roman" pitchFamily="18" charset="0"/>
                <a:cs typeface="Times New Roman" pitchFamily="18" charset="0"/>
              </a:rPr>
              <a:t>  The school website will have information regarding and will be updated on a consistent basis. </a:t>
            </a:r>
          </a:p>
          <a:p>
            <a:pPr marL="342900" indent="-342900" eaLnBrk="1" fontAlgn="auto" hangingPunct="1">
              <a:spcBef>
                <a:spcPct val="50000"/>
              </a:spcBef>
              <a:spcAft>
                <a:spcPts val="0"/>
              </a:spcAft>
              <a:buFont typeface="Arial" pitchFamily="34" charset="0"/>
              <a:buChar char="•"/>
              <a:defRPr/>
            </a:pPr>
            <a:r>
              <a:rPr lang="en-US" b="1" dirty="0">
                <a:effectLst>
                  <a:outerShdw blurRad="38100" dist="38100" dir="2700000" algn="tl">
                    <a:srgbClr val="000000">
                      <a:alpha val="43137"/>
                    </a:srgbClr>
                  </a:outerShdw>
                </a:effectLst>
                <a:latin typeface="Times New Roman" pitchFamily="18" charset="0"/>
                <a:cs typeface="Times New Roman" pitchFamily="18" charset="0"/>
              </a:rPr>
              <a:t>        https://www.facebook.com/jmlzsnagothane</a:t>
            </a:r>
          </a:p>
          <a:p>
            <a:pPr marL="342900" indent="-342900" eaLnBrk="1" fontAlgn="auto" hangingPunct="1">
              <a:spcBef>
                <a:spcPct val="50000"/>
              </a:spcBef>
              <a:spcAft>
                <a:spcPts val="0"/>
              </a:spcAft>
              <a:buFont typeface="Arial" pitchFamily="34" charset="0"/>
              <a:buChar char="•"/>
              <a:defRPr/>
            </a:pP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E-mail</a:t>
            </a:r>
            <a:r>
              <a:rPr lang="en-US" b="1" dirty="0">
                <a:effectLst>
                  <a:outerShdw blurRad="38100" dist="38100" dir="2700000" algn="tl">
                    <a:srgbClr val="000000">
                      <a:alpha val="43137"/>
                    </a:srgbClr>
                  </a:outerShdw>
                </a:effectLst>
                <a:latin typeface="Times New Roman" pitchFamily="18" charset="0"/>
                <a:cs typeface="Times New Roman" pitchFamily="18" charset="0"/>
              </a:rPr>
              <a:t>:- </a:t>
            </a:r>
            <a:r>
              <a:rPr lang="en-US"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jm</a:t>
            </a:r>
            <a:r>
              <a:rPr lang="en-US"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hlinkClick r:id="rId3"/>
              </a:rPr>
              <a:t>lzsnagothane</a:t>
            </a:r>
            <a:r>
              <a:rPr lang="en-US" b="1" dirty="0">
                <a:effectLst>
                  <a:outerShdw blurRad="38100" dist="38100" dir="2700000" algn="tl">
                    <a:srgbClr val="000000">
                      <a:alpha val="43137"/>
                    </a:srgbClr>
                  </a:outerShdw>
                </a:effectLst>
                <a:latin typeface="Times New Roman" pitchFamily="18" charset="0"/>
                <a:cs typeface="Times New Roman" pitchFamily="18" charset="0"/>
                <a:hlinkClick r:id="rId3"/>
              </a:rPr>
              <a:t>@gmail.com</a:t>
            </a:r>
            <a:r>
              <a:rPr lang="en-US" b="1" dirty="0">
                <a:effectLst>
                  <a:outerShdw blurRad="38100" dist="38100" dir="2700000" algn="tl">
                    <a:srgbClr val="000000">
                      <a:alpha val="43137"/>
                    </a:srgbClr>
                  </a:outerShdw>
                </a:effectLst>
                <a:latin typeface="Times New Roman" pitchFamily="18" charset="0"/>
                <a:cs typeface="Times New Roman" pitchFamily="18" charset="0"/>
              </a:rPr>
              <a:t>	</a:t>
            </a:r>
          </a:p>
          <a:p>
            <a:pPr marL="342900" indent="-342900" eaLnBrk="1" fontAlgn="auto" hangingPunct="1">
              <a:spcBef>
                <a:spcPct val="50000"/>
              </a:spcBef>
              <a:spcAft>
                <a:spcPts val="0"/>
              </a:spcAft>
              <a:buFont typeface="Arial" pitchFamily="34" charset="0"/>
              <a:buChar char="•"/>
              <a:defRPr/>
            </a:pP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Phone calls</a:t>
            </a:r>
            <a:r>
              <a:rPr lang="en-US" b="1" dirty="0">
                <a:effectLst>
                  <a:outerShdw blurRad="38100" dist="38100" dir="2700000" algn="tl">
                    <a:srgbClr val="000000">
                      <a:alpha val="43137"/>
                    </a:srgbClr>
                  </a:outerShdw>
                </a:effectLst>
                <a:latin typeface="Times New Roman" pitchFamily="18" charset="0"/>
                <a:cs typeface="Times New Roman" pitchFamily="18" charset="0"/>
              </a:rPr>
              <a:t>:-02194 238845,  9422351104</a:t>
            </a:r>
          </a:p>
          <a:p>
            <a:pPr marL="342900" indent="-342900" eaLnBrk="1" fontAlgn="auto" hangingPunct="1">
              <a:spcBef>
                <a:spcPct val="50000"/>
              </a:spcBef>
              <a:spcAft>
                <a:spcPts val="0"/>
              </a:spcAft>
              <a:buFont typeface="Arial" pitchFamily="34" charset="0"/>
              <a:buChar char="•"/>
              <a:defRPr/>
            </a:pP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Circulars</a:t>
            </a:r>
            <a:r>
              <a:rPr lang="en-US" b="1" dirty="0">
                <a:effectLst>
                  <a:outerShdw blurRad="38100" dist="38100" dir="2700000" algn="tl">
                    <a:srgbClr val="000000">
                      <a:alpha val="43137"/>
                    </a:srgbClr>
                  </a:outerShdw>
                </a:effectLst>
                <a:latin typeface="Times New Roman" pitchFamily="18" charset="0"/>
                <a:cs typeface="Times New Roman" pitchFamily="18" charset="0"/>
              </a:rPr>
              <a:t>:- Written circulars will be sent to the parents whenever required.</a:t>
            </a:r>
          </a:p>
          <a:p>
            <a:pPr marL="342900" indent="-342900" eaLnBrk="1" fontAlgn="auto" hangingPunct="1">
              <a:spcBef>
                <a:spcPct val="50000"/>
              </a:spcBef>
              <a:spcAft>
                <a:spcPts val="0"/>
              </a:spcAft>
              <a:buFont typeface="Arial" pitchFamily="34" charset="0"/>
              <a:buChar char="•"/>
              <a:defRPr/>
            </a:pP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School management system</a:t>
            </a:r>
            <a:r>
              <a:rPr lang="en-US" b="1" dirty="0">
                <a:effectLst>
                  <a:outerShdw blurRad="38100" dist="38100" dir="2700000" algn="tl">
                    <a:srgbClr val="000000">
                      <a:alpha val="43137"/>
                    </a:srgbClr>
                  </a:outerShdw>
                </a:effectLst>
                <a:latin typeface="Times New Roman" pitchFamily="18" charset="0"/>
                <a:cs typeface="Times New Roman" pitchFamily="18" charset="0"/>
              </a:rPr>
              <a:t>:- It is available on school website.</a:t>
            </a:r>
          </a:p>
          <a:p>
            <a:pPr eaLnBrk="1" fontAlgn="auto" hangingPunct="1">
              <a:spcBef>
                <a:spcPct val="50000"/>
              </a:spcBef>
              <a:spcAft>
                <a:spcPts val="0"/>
              </a:spcAft>
              <a:defRPr/>
            </a:pPr>
            <a:r>
              <a:rPr lang="en-US" sz="2800" dirty="0">
                <a:latin typeface="Times New Roman" pitchFamily="18" charset="0"/>
                <a:cs typeface="Times New Roman" pitchFamily="18" charset="0"/>
              </a:rPr>
              <a:t> </a:t>
            </a:r>
          </a:p>
          <a:p>
            <a:pPr eaLnBrk="1" fontAlgn="auto" hangingPunct="1">
              <a:spcBef>
                <a:spcPct val="50000"/>
              </a:spcBef>
              <a:spcAft>
                <a:spcPts val="0"/>
              </a:spcAft>
              <a:defRPr/>
            </a:pPr>
            <a:endParaRPr lang="en-US" sz="2800" dirty="0">
              <a:latin typeface="Times New Roman" pitchFamily="18" charset="0"/>
              <a:cs typeface="Times New Roman" pitchFamily="18" charset="0"/>
            </a:endParaRPr>
          </a:p>
          <a:p>
            <a:pPr eaLnBrk="1" fontAlgn="auto" hangingPunct="1">
              <a:spcBef>
                <a:spcPct val="50000"/>
              </a:spcBef>
              <a:spcAft>
                <a:spcPts val="0"/>
              </a:spcAft>
              <a:buFontTx/>
              <a:buChar char="•"/>
              <a:defRPr/>
            </a:pPr>
            <a:endParaRPr lang="en-US" sz="2400" dirty="0">
              <a:latin typeface="Times New Roman" pitchFamily="18" charset="0"/>
              <a:cs typeface="Times New Roman" pitchFamily="18" charset="0"/>
            </a:endParaRPr>
          </a:p>
        </p:txBody>
      </p:sp>
      <p:sp>
        <p:nvSpPr>
          <p:cNvPr id="98307" name="Text Box 7">
            <a:extLst>
              <a:ext uri="{FF2B5EF4-FFF2-40B4-BE49-F238E27FC236}">
                <a16:creationId xmlns:a16="http://schemas.microsoft.com/office/drawing/2014/main" id="{D2AB26E1-106C-4296-95CB-AA226A413AAE}"/>
              </a:ext>
            </a:extLst>
          </p:cNvPr>
          <p:cNvSpPr txBox="1">
            <a:spLocks noChangeArrowheads="1"/>
          </p:cNvSpPr>
          <p:nvPr/>
        </p:nvSpPr>
        <p:spPr bwMode="auto">
          <a:xfrm>
            <a:off x="-304800" y="-15875"/>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000" dirty="0">
                <a:solidFill>
                  <a:srgbClr val="FF33CC"/>
                </a:solidFill>
                <a:latin typeface="Arial Black" panose="020B0A04020102020204" pitchFamily="34" charset="0"/>
              </a:rPr>
              <a:t>Parent Communication</a:t>
            </a:r>
          </a:p>
        </p:txBody>
      </p:sp>
      <p:pic>
        <p:nvPicPr>
          <p:cNvPr id="98308" name="Picture 2">
            <a:extLst>
              <a:ext uri="{FF2B5EF4-FFF2-40B4-BE49-F238E27FC236}">
                <a16:creationId xmlns:a16="http://schemas.microsoft.com/office/drawing/2014/main" id="{DCF3F811-8528-4CEC-905F-147B7D054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276600"/>
            <a:ext cx="11715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4">
            <a:extLst>
              <a:ext uri="{FF2B5EF4-FFF2-40B4-BE49-F238E27FC236}">
                <a16:creationId xmlns:a16="http://schemas.microsoft.com/office/drawing/2014/main" id="{6C737552-73A9-4951-8D1E-BD60506A8C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3838" y="2438400"/>
            <a:ext cx="99536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5">
            <a:extLst>
              <a:ext uri="{FF2B5EF4-FFF2-40B4-BE49-F238E27FC236}">
                <a16:creationId xmlns:a16="http://schemas.microsoft.com/office/drawing/2014/main" id="{8D28DE1E-DAF3-4464-871F-9B220A4E9C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3581400"/>
            <a:ext cx="89058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6">
            <a:extLst>
              <a:ext uri="{FF2B5EF4-FFF2-40B4-BE49-F238E27FC236}">
                <a16:creationId xmlns:a16="http://schemas.microsoft.com/office/drawing/2014/main" id="{1134AB9D-A1B7-4DC9-93E0-7AA37B175C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4953000"/>
            <a:ext cx="13716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8">
            <a:extLst>
              <a:ext uri="{FF2B5EF4-FFF2-40B4-BE49-F238E27FC236}">
                <a16:creationId xmlns:a16="http://schemas.microsoft.com/office/drawing/2014/main" id="{D4A5EB7A-A9A4-4E82-888E-D95FA352B3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0150" y="1228725"/>
            <a:ext cx="15986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4" name="AutoShape 2" descr="data:image/png;base64,iVBORw0KGgoAAAANSUhEUgAAAOEAAADhCAMAAAAJbSJIAAAAeFBMVEU7WZj///8sT5O3v9RAXJokSpE3VpdacKQzU5Xj5u6Ek7iWosI1VZbq7fRDYJza3+r5+vyrttDQ1+WGmL7L0eH09vpfd6pLZqBrgrFQaaC/xthacaTm6/PDzN9heat5jbemscwMP4yNncAiSJCaqch1h7OAkruxvNRQ5noeAAAEJUlEQVR4nO3dyXLiMBSFYVmAJBLLMwZCBppOwvu/YTNkWDQNit3SvVKdf5ENlZS/soiMLRuRnbNd2xcilYq+7eyHTJx+VrWWRlFv139MGanr6ltY6qR455TR5aewKXLqzfFSXjRnYVmktwPPqaI8Ciud5h48luvqIKwN9XZ4zNSZsDrVMXpMaSs6Sb0VXpOdaFMepIdh2oo+5UF6GKa9SOdQ7XKp+xBCCCGEEEIIIYQQupXKjcmVENPvxPT0glJ5fnjRnF+PtFya9dtuO+lKW2VfVQv7WJZN9/Swr7evu7u3lZ5Sb+mQlJGzflvOF9mtFtbexXfGXsnl3aS6ifvsPjahksW+dObFJ1Sqf3DffREK5XJ/+70XsTAXO3tbFLHQrLuf+2ISypf5EGBEwt0gXzxCuR0IjESoxH4oMBKhGbwHIxHK1+HAKITm5YeHMbEJ882AeT4qoWzGACMQmqETYSxC1Y8aoxEIZ5NxQPZCtR4JZC+UD4kL89WPP/HGJhx+PBqHUE1H70LmQtOOBjIXjjyc4S9U/fhByls49oCNv1CMngyZC0/3JKUt3PxEsrB2fiHW157MuzNvPrl/04WRs79jDBSydvSVq6UyRsV3uXfmNhvaVsZ6LVs6ffZ9XEV745lausz3i57zG+166tnlJOJ9tHvw8MnJ5TRpQ72VY3I6ZnuNd4wehA7n8u060v+ip1wuqJURvwvdJvx93EKHczRx36IsHc4Fr6J+FIKLMO4nBbgIlxCyzkU4TV9IvZGjghBC/kEIIf8ghJB/EELIPwgh5B+EEPJIXcll7azIr/2FY8TAYqP/3dphNc213z+2IT6hau5uG0b2OEtd+ER76SaAsE5eSLzmK4DwnfbilH/hgvjym3/h4yb12aIkvjjlX0i93Ma/kHg6DCAkng4DCHfEazX8C9+SF1IvCvMvpF5Q5F1of6cubKiXvXkXki/s8y4kX1/rXUh+v4x3IfnSRd/CxTP1yUTfwjn1hO9d2JB/g4xv4RM10LtwQj0dehduUxdW9Cv5fQvJp0PfwgX9KnDfQvJd6Fs4p72yFkDI4Hsb85eLt9B/5nCT7LVft+SfnY7EC/fPf/XL4c6uSzfgR3En/qk01mJcC0II+QchhPyDEEL+QQgh/yCEkH8QQsg/CCHkH4QQ8g9CCPkHIYT8gxBC/kEIIf8ghJB/EELIPwgh5B+EEPIPQgj5ByGE/IMQQv5BCCH/IISQfxBCyD8IIeQfhBDyL6CQ6IlZwYSF6GkeZBNKqHpB9LilUELTCqLnvIQSyk5Ymi/6CCRU2oqsJhmmgYSmzkRWaYpnSoUR5ro6CLOyIBinQYSqKLOjMGuK8HsxhDAvmuwszEptQu9G/0JldJl9CrOq1jIs0rNQGanrKvsWZpnt2j7kAZxfYdG3nf34K38ArA5OdTHdpNAAAAAASUVORK5CYII=">
            <a:extLst>
              <a:ext uri="{FF2B5EF4-FFF2-40B4-BE49-F238E27FC236}">
                <a16:creationId xmlns:a16="http://schemas.microsoft.com/office/drawing/2014/main" id="{AADFC052-46DA-4396-ACCC-6801C24A20AF}"/>
              </a:ext>
            </a:extLst>
          </p:cNvPr>
          <p:cNvSpPr>
            <a:spLocks noChangeAspect="1" noChangeArrowheads="1"/>
          </p:cNvSpPr>
          <p:nvPr/>
        </p:nvSpPr>
        <p:spPr bwMode="auto">
          <a:xfrm>
            <a:off x="155575" y="-1485900"/>
            <a:ext cx="30956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Franklin Gothic Book" panose="020B0503020102020204" pitchFamily="34" charset="0"/>
            </a:endParaRPr>
          </a:p>
        </p:txBody>
      </p:sp>
      <p:pic>
        <p:nvPicPr>
          <p:cNvPr id="98315" name="Picture 4" descr="http://static1.squarespace.com/static/4f5810d9e4b0ebbf0a1507a6/t/55a6e39be4b0e13bc07f93a1/1437000604121/">
            <a:extLst>
              <a:ext uri="{FF2B5EF4-FFF2-40B4-BE49-F238E27FC236}">
                <a16:creationId xmlns:a16="http://schemas.microsoft.com/office/drawing/2014/main" id="{28C3C831-8BAB-497E-8127-76922D90700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800" y="31242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13844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orizontal Scroll 11">
            <a:extLst>
              <a:ext uri="{FF2B5EF4-FFF2-40B4-BE49-F238E27FC236}">
                <a16:creationId xmlns:a16="http://schemas.microsoft.com/office/drawing/2014/main" id="{11A0CCFF-1AFB-4050-966F-3D925692482F}"/>
              </a:ext>
            </a:extLst>
          </p:cNvPr>
          <p:cNvSpPr/>
          <p:nvPr/>
        </p:nvSpPr>
        <p:spPr>
          <a:xfrm>
            <a:off x="2561627" y="5634318"/>
            <a:ext cx="3482892" cy="990600"/>
          </a:xfrm>
          <a:prstGeom prst="horizontalScroll">
            <a:avLst/>
          </a:prstGeom>
          <a:solidFill>
            <a:schemeClr val="bg2"/>
          </a:solidFill>
          <a:ln>
            <a:solidFill>
              <a:srgbClr val="002060"/>
            </a:solidFill>
          </a:ln>
        </p:spPr>
        <p:style>
          <a:lnRef idx="3">
            <a:schemeClr val="lt1"/>
          </a:lnRef>
          <a:fillRef idx="1">
            <a:schemeClr val="accent6"/>
          </a:fillRef>
          <a:effectRef idx="1">
            <a:schemeClr val="accent6"/>
          </a:effectRef>
          <a:fontRef idx="minor">
            <a:schemeClr val="lt1"/>
          </a:fontRef>
        </p:style>
        <p:txBody>
          <a:bodyPr anchor="ctr"/>
          <a:lstStyle/>
          <a:p>
            <a:pPr algn="ctr" fontAlgn="auto">
              <a:lnSpc>
                <a:spcPts val="2320"/>
              </a:lnSpc>
              <a:spcBef>
                <a:spcPts val="115"/>
              </a:spcBef>
              <a:spcAft>
                <a:spcPts val="0"/>
              </a:spcAft>
              <a:defRPr/>
            </a:pPr>
            <a:r>
              <a:rPr lang="en-US" b="1" dirty="0">
                <a:ln>
                  <a:solidFill>
                    <a:srgbClr val="002060"/>
                  </a:solidFill>
                </a:ln>
                <a:solidFill>
                  <a:srgbClr val="002060"/>
                </a:solidFill>
                <a:latin typeface="Times New Roman" pitchFamily="18" charset="0"/>
                <a:cs typeface="Times New Roman" pitchFamily="18" charset="0"/>
              </a:rPr>
              <a:t>E</a:t>
            </a:r>
            <a:r>
              <a:rPr lang="en-US" b="1" spc="9" dirty="0">
                <a:ln>
                  <a:solidFill>
                    <a:srgbClr val="002060"/>
                  </a:solidFill>
                </a:ln>
                <a:solidFill>
                  <a:srgbClr val="002060"/>
                </a:solidFill>
                <a:latin typeface="Times New Roman" pitchFamily="18" charset="0"/>
                <a:cs typeface="Times New Roman" pitchFamily="18" charset="0"/>
              </a:rPr>
              <a:t>-</a:t>
            </a:r>
            <a:r>
              <a:rPr lang="en-US" b="1" dirty="0">
                <a:ln>
                  <a:solidFill>
                    <a:srgbClr val="002060"/>
                  </a:solidFill>
                </a:ln>
                <a:solidFill>
                  <a:srgbClr val="002060"/>
                </a:solidFill>
                <a:latin typeface="Times New Roman" pitchFamily="18" charset="0"/>
                <a:cs typeface="Times New Roman" pitchFamily="18" charset="0"/>
              </a:rPr>
              <a:t>m</a:t>
            </a:r>
            <a:r>
              <a:rPr lang="en-US" b="1" spc="-9" dirty="0">
                <a:ln>
                  <a:solidFill>
                    <a:srgbClr val="002060"/>
                  </a:solidFill>
                </a:ln>
                <a:solidFill>
                  <a:srgbClr val="002060"/>
                </a:solidFill>
                <a:latin typeface="Times New Roman" pitchFamily="18" charset="0"/>
                <a:cs typeface="Times New Roman" pitchFamily="18" charset="0"/>
              </a:rPr>
              <a:t>a</a:t>
            </a:r>
            <a:r>
              <a:rPr lang="en-US" b="1" spc="4" dirty="0">
                <a:ln>
                  <a:solidFill>
                    <a:srgbClr val="002060"/>
                  </a:solidFill>
                </a:ln>
                <a:solidFill>
                  <a:srgbClr val="002060"/>
                </a:solidFill>
                <a:latin typeface="Times New Roman" pitchFamily="18" charset="0"/>
                <a:cs typeface="Times New Roman" pitchFamily="18" charset="0"/>
              </a:rPr>
              <a:t>i</a:t>
            </a:r>
            <a:r>
              <a:rPr lang="en-US" b="1" dirty="0">
                <a:ln>
                  <a:solidFill>
                    <a:srgbClr val="002060"/>
                  </a:solidFill>
                </a:ln>
                <a:solidFill>
                  <a:srgbClr val="002060"/>
                </a:solidFill>
                <a:latin typeface="Times New Roman" pitchFamily="18" charset="0"/>
                <a:cs typeface="Times New Roman" pitchFamily="18" charset="0"/>
              </a:rPr>
              <a:t>l</a:t>
            </a:r>
            <a:r>
              <a:rPr lang="en-US" b="1" spc="-109" dirty="0">
                <a:ln>
                  <a:solidFill>
                    <a:srgbClr val="002060"/>
                  </a:solidFill>
                </a:ln>
                <a:solidFill>
                  <a:srgbClr val="002060"/>
                </a:solidFill>
                <a:latin typeface="Times New Roman" pitchFamily="18" charset="0"/>
                <a:cs typeface="Times New Roman" pitchFamily="18" charset="0"/>
              </a:rPr>
              <a:t> </a:t>
            </a:r>
            <a:r>
              <a:rPr lang="en-US" b="1" spc="14" dirty="0">
                <a:ln>
                  <a:solidFill>
                    <a:srgbClr val="002060"/>
                  </a:solidFill>
                </a:ln>
                <a:solidFill>
                  <a:srgbClr val="002060"/>
                </a:solidFill>
                <a:latin typeface="Times New Roman" pitchFamily="18" charset="0"/>
                <a:cs typeface="Times New Roman" pitchFamily="18" charset="0"/>
              </a:rPr>
              <a:t>:</a:t>
            </a:r>
            <a:r>
              <a:rPr lang="en-US" b="1" dirty="0">
                <a:ln>
                  <a:solidFill>
                    <a:srgbClr val="002060"/>
                  </a:solidFill>
                </a:ln>
                <a:solidFill>
                  <a:srgbClr val="002060"/>
                </a:solidFill>
                <a:latin typeface="Times New Roman" pitchFamily="18" charset="0"/>
                <a:cs typeface="Times New Roman" pitchFamily="18" charset="0"/>
              </a:rPr>
              <a:t>-lily.roy@jmlzsnagothane.in</a:t>
            </a:r>
            <a:endParaRPr lang="en-US" dirty="0">
              <a:ln>
                <a:solidFill>
                  <a:srgbClr val="002060"/>
                </a:solidFill>
              </a:ln>
              <a:solidFill>
                <a:schemeClr val="tx1"/>
              </a:solidFill>
              <a:latin typeface="Times New Roman" pitchFamily="18" charset="0"/>
              <a:cs typeface="Times New Roman" pitchFamily="18" charset="0"/>
            </a:endParaRPr>
          </a:p>
        </p:txBody>
      </p:sp>
      <p:sp>
        <p:nvSpPr>
          <p:cNvPr id="14" name="Horizontal Scroll 13">
            <a:extLst>
              <a:ext uri="{FF2B5EF4-FFF2-40B4-BE49-F238E27FC236}">
                <a16:creationId xmlns:a16="http://schemas.microsoft.com/office/drawing/2014/main" id="{C2BEECE0-1C6A-4FB0-98AF-BA8412A7B84E}"/>
              </a:ext>
            </a:extLst>
          </p:cNvPr>
          <p:cNvSpPr/>
          <p:nvPr/>
        </p:nvSpPr>
        <p:spPr>
          <a:xfrm>
            <a:off x="2968436" y="4185119"/>
            <a:ext cx="2720891" cy="854587"/>
          </a:xfrm>
          <a:prstGeom prst="horizontalScroll">
            <a:avLst>
              <a:gd name="adj" fmla="val 25000"/>
            </a:avLst>
          </a:prstGeom>
          <a:solidFill>
            <a:schemeClr val="bg2"/>
          </a:solidFill>
          <a:ln>
            <a:solidFill>
              <a:srgbClr val="002060"/>
            </a:solidFill>
          </a:ln>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en-US" sz="2400" b="1" dirty="0">
                <a:ln>
                  <a:solidFill>
                    <a:srgbClr val="002060"/>
                  </a:solidFill>
                </a:ln>
                <a:solidFill>
                  <a:schemeClr val="accent5"/>
                </a:solidFill>
                <a:effectLst>
                  <a:outerShdw blurRad="38100" dist="38100" dir="2700000" algn="tl">
                    <a:srgbClr val="000000">
                      <a:alpha val="43137"/>
                    </a:srgbClr>
                  </a:outerShdw>
                </a:effectLst>
                <a:latin typeface="Times New Roman" pitchFamily="18" charset="0"/>
                <a:ea typeface="Source Serif Pro Light" pitchFamily="18" charset="0"/>
                <a:cs typeface="Times New Roman" pitchFamily="18" charset="0"/>
              </a:rPr>
              <a:t>Ms</a:t>
            </a:r>
            <a:r>
              <a:rPr lang="en-US" sz="2400" b="1" dirty="0">
                <a:ln>
                  <a:solidFill>
                    <a:srgbClr val="002060"/>
                  </a:solidFill>
                </a:ln>
                <a:solidFill>
                  <a:schemeClr val="accent5"/>
                </a:solidFill>
                <a:latin typeface="Times New Roman" pitchFamily="18" charset="0"/>
                <a:ea typeface="Source Serif Pro Light" pitchFamily="18" charset="0"/>
                <a:cs typeface="Times New Roman" pitchFamily="18" charset="0"/>
              </a:rPr>
              <a:t>. LILY ROY</a:t>
            </a:r>
            <a:endParaRPr lang="hi-IN" sz="2400" b="1" dirty="0">
              <a:ln>
                <a:solidFill>
                  <a:srgbClr val="002060"/>
                </a:solidFill>
              </a:ln>
              <a:solidFill>
                <a:schemeClr val="accent5"/>
              </a:solidFill>
              <a:latin typeface="Times New Roman" pitchFamily="18" charset="0"/>
              <a:ea typeface="Source Serif Pro Light" pitchFamily="18" charset="0"/>
            </a:endParaRPr>
          </a:p>
        </p:txBody>
      </p:sp>
      <p:sp>
        <p:nvSpPr>
          <p:cNvPr id="16" name="object 2">
            <a:extLst>
              <a:ext uri="{FF2B5EF4-FFF2-40B4-BE49-F238E27FC236}">
                <a16:creationId xmlns:a16="http://schemas.microsoft.com/office/drawing/2014/main" id="{C7DD02FE-F06D-4747-BC4D-7699C80EF25D}"/>
              </a:ext>
            </a:extLst>
          </p:cNvPr>
          <p:cNvSpPr txBox="1"/>
          <p:nvPr/>
        </p:nvSpPr>
        <p:spPr>
          <a:xfrm>
            <a:off x="0" y="6629400"/>
            <a:ext cx="9144000" cy="21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7239" rIns="0" bIns="0"/>
          <a:lstStyle/>
          <a:p>
            <a:pPr marL="12700" algn="ctr" fontAlgn="auto">
              <a:lnSpc>
                <a:spcPts val="1140"/>
              </a:lnSpc>
              <a:spcBef>
                <a:spcPts val="0"/>
              </a:spcBef>
              <a:spcAft>
                <a:spcPts val="0"/>
              </a:spcAft>
              <a:defRPr/>
            </a:pPr>
            <a:r>
              <a:rPr sz="1050" b="1" spc="13" dirty="0">
                <a:solidFill>
                  <a:schemeClr val="tx1"/>
                </a:solidFill>
                <a:latin typeface="Times New Roman" pitchFamily="18" charset="0"/>
                <a:cs typeface="Times New Roman" pitchFamily="18" charset="0"/>
              </a:rPr>
              <a:t>© </a:t>
            </a:r>
            <a:r>
              <a:rPr lang="en-US" sz="1050" b="1" spc="13" dirty="0">
                <a:solidFill>
                  <a:schemeClr val="tx1"/>
                </a:solidFill>
                <a:latin typeface="Times New Roman" pitchFamily="18" charset="0"/>
                <a:cs typeface="Times New Roman" pitchFamily="18" charset="0"/>
              </a:rPr>
              <a:t>Jindal Mount Litera Zee School, Sukeli</a:t>
            </a:r>
            <a:r>
              <a:rPr sz="1050" b="1" spc="13" dirty="0">
                <a:solidFill>
                  <a:schemeClr val="tx1"/>
                </a:solidFill>
                <a:latin typeface="Times New Roman" pitchFamily="18" charset="0"/>
                <a:cs typeface="Times New Roman" pitchFamily="18" charset="0"/>
              </a:rPr>
              <a:t>.</a:t>
            </a:r>
            <a:endParaRPr sz="1050" dirty="0">
              <a:solidFill>
                <a:schemeClr val="tx1"/>
              </a:solidFill>
              <a:latin typeface="Times New Roman" pitchFamily="18" charset="0"/>
              <a:cs typeface="Times New Roman" pitchFamily="18" charset="0"/>
            </a:endParaRPr>
          </a:p>
        </p:txBody>
      </p:sp>
      <p:sp>
        <p:nvSpPr>
          <p:cNvPr id="2" name="Rectangle 1"/>
          <p:cNvSpPr/>
          <p:nvPr/>
        </p:nvSpPr>
        <p:spPr>
          <a:xfrm>
            <a:off x="3110988" y="1447800"/>
            <a:ext cx="2384171" cy="489878"/>
          </a:xfrm>
          <a:prstGeom prst="rect">
            <a:avLst/>
          </a:prstGeom>
        </p:spPr>
        <p:txBody>
          <a:bodyPr wrap="square">
            <a:spAutoFit/>
          </a:bodyPr>
          <a:lstStyle/>
          <a:p>
            <a:pPr marL="117475" lvl="0" algn="ctr">
              <a:lnSpc>
                <a:spcPts val="3100"/>
              </a:lnSpc>
              <a:defRPr/>
            </a:pPr>
            <a:r>
              <a:rPr lang="en-US" sz="2800" dirty="0">
                <a:solidFill>
                  <a:srgbClr val="C00000"/>
                </a:solidFill>
                <a:latin typeface="Times New Roman" pitchFamily="18" charset="0"/>
                <a:cs typeface="Times New Roman" pitchFamily="18" charset="0"/>
              </a:rPr>
              <a:t>LEADER</a:t>
            </a:r>
            <a:endParaRPr lang="en-US" sz="2800" dirty="0">
              <a:solidFill>
                <a:srgbClr val="000000"/>
              </a:solidFill>
              <a:latin typeface="Times New Roman" pitchFamily="18" charset="0"/>
              <a:cs typeface="Times New Roman" pitchFamily="18" charset="0"/>
            </a:endParaRPr>
          </a:p>
        </p:txBody>
      </p:sp>
      <p:pic>
        <p:nvPicPr>
          <p:cNvPr id="8" name="Picture 2" descr="Z:\SCHOOL LOGOS\New logo\Combine with New IDS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206188"/>
            <a:ext cx="5862949" cy="10413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824" y="2079478"/>
            <a:ext cx="2004116" cy="2059275"/>
          </a:xfrm>
          <a:prstGeom prst="rect">
            <a:avLst/>
          </a:prstGeom>
        </p:spPr>
      </p:pic>
      <p:sp>
        <p:nvSpPr>
          <p:cNvPr id="9" name="Horizontal Scroll 8">
            <a:extLst>
              <a:ext uri="{FF2B5EF4-FFF2-40B4-BE49-F238E27FC236}">
                <a16:creationId xmlns:a16="http://schemas.microsoft.com/office/drawing/2014/main" id="{4DAFB7E6-791D-4ACC-AE31-DC6499E3DD99}"/>
              </a:ext>
            </a:extLst>
          </p:cNvPr>
          <p:cNvSpPr/>
          <p:nvPr/>
        </p:nvSpPr>
        <p:spPr>
          <a:xfrm>
            <a:off x="2793794" y="5039706"/>
            <a:ext cx="3070175" cy="533400"/>
          </a:xfrm>
          <a:prstGeom prst="horizontalScroll">
            <a:avLst/>
          </a:prstGeom>
          <a:solidFill>
            <a:schemeClr val="bg2"/>
          </a:solidFill>
          <a:ln>
            <a:solidFill>
              <a:srgbClr val="002060"/>
            </a:solidFill>
          </a:ln>
        </p:spPr>
        <p:style>
          <a:lnRef idx="3">
            <a:schemeClr val="lt1"/>
          </a:lnRef>
          <a:fillRef idx="1">
            <a:schemeClr val="accent6"/>
          </a:fillRef>
          <a:effectRef idx="1">
            <a:schemeClr val="accent6"/>
          </a:effectRef>
          <a:fontRef idx="minor">
            <a:schemeClr val="lt1"/>
          </a:fontRef>
        </p:style>
        <p:txBody>
          <a:bodyPr anchor="ctr"/>
          <a:lstStyle/>
          <a:p>
            <a:pPr marL="117475" algn="ctr">
              <a:lnSpc>
                <a:spcPts val="3100"/>
              </a:lnSpc>
              <a:defRPr/>
            </a:pPr>
            <a:r>
              <a:rPr lang="en-US" sz="2400" b="1" dirty="0">
                <a:solidFill>
                  <a:srgbClr val="002060"/>
                </a:solidFill>
                <a:latin typeface="Times New Roman" pitchFamily="18" charset="0"/>
                <a:cs typeface="Times New Roman" pitchFamily="18" charset="0"/>
              </a:rPr>
              <a:t>PRINCIPAL</a:t>
            </a:r>
          </a:p>
        </p:txBody>
      </p:sp>
    </p:spTree>
    <p:extLst>
      <p:ext uri="{BB962C8B-B14F-4D97-AF65-F5344CB8AC3E}">
        <p14:creationId xmlns:p14="http://schemas.microsoft.com/office/powerpoint/2010/main" val="26972859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28FCB8-960C-4184-9ABC-67C9AAD1920C}"/>
              </a:ext>
            </a:extLst>
          </p:cNvPr>
          <p:cNvSpPr/>
          <p:nvPr/>
        </p:nvSpPr>
        <p:spPr>
          <a:xfrm>
            <a:off x="970082" y="0"/>
            <a:ext cx="7488118" cy="1569660"/>
          </a:xfrm>
          <a:prstGeom prst="rect">
            <a:avLst/>
          </a:prstGeom>
          <a:noFill/>
        </p:spPr>
        <p:txBody>
          <a:bodyPr>
            <a:spAutoFit/>
          </a:bodyPr>
          <a:lstStyle/>
          <a:p>
            <a:pPr algn="ctr" fontAlgn="auto">
              <a:spcBef>
                <a:spcPts val="0"/>
              </a:spcBef>
              <a:spcAft>
                <a:spcPts val="0"/>
              </a:spcAft>
              <a:defRPr/>
            </a:pPr>
            <a:endPar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lgerian" panose="04020705040A02060702" pitchFamily="82" charset="0"/>
              <a:cs typeface="+mn-cs"/>
            </a:endParaRPr>
          </a:p>
          <a:p>
            <a:pPr algn="ctr" fontAlgn="auto">
              <a:spcBef>
                <a:spcPts val="0"/>
              </a:spcBef>
              <a:spcAft>
                <a:spcPts val="0"/>
              </a:spcAft>
              <a:defRPr/>
            </a:pPr>
            <a:endPar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lgerian" panose="04020705040A02060702" pitchFamily="82" charset="0"/>
              <a:cs typeface="+mn-cs"/>
            </a:endParaRPr>
          </a:p>
          <a:p>
            <a:pPr algn="ctr" fontAlgn="auto">
              <a:spcBef>
                <a:spcPts val="0"/>
              </a:spcBef>
              <a:spcAft>
                <a:spcPts val="0"/>
              </a:spcAft>
              <a:defRPr/>
            </a:pP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lgerian" panose="04020705040A02060702" pitchFamily="82" charset="0"/>
                <a:cs typeface="+mn-cs"/>
              </a:rPr>
              <a:t>Our consultation Timings</a:t>
            </a:r>
          </a:p>
        </p:txBody>
      </p:sp>
      <p:sp>
        <p:nvSpPr>
          <p:cNvPr id="2" name="Rectangle 1">
            <a:extLst>
              <a:ext uri="{FF2B5EF4-FFF2-40B4-BE49-F238E27FC236}">
                <a16:creationId xmlns:a16="http://schemas.microsoft.com/office/drawing/2014/main" id="{811D77DD-43D7-4037-8FB2-882A66BF73F4}"/>
              </a:ext>
            </a:extLst>
          </p:cNvPr>
          <p:cNvSpPr/>
          <p:nvPr/>
        </p:nvSpPr>
        <p:spPr>
          <a:xfrm>
            <a:off x="530225" y="1447800"/>
            <a:ext cx="8256588" cy="3962400"/>
          </a:xfrm>
          <a:prstGeom prst="rect">
            <a:avLst/>
          </a:prstGeom>
        </p:spPr>
        <p:style>
          <a:lnRef idx="1">
            <a:schemeClr val="dk1"/>
          </a:lnRef>
          <a:fillRef idx="3">
            <a:schemeClr val="dk1"/>
          </a:fillRef>
          <a:effectRef idx="2">
            <a:schemeClr val="dk1"/>
          </a:effectRef>
          <a:fontRef idx="minor">
            <a:schemeClr val="lt1"/>
          </a:fontRef>
        </p:style>
        <p:txBody>
          <a:bodyPr anchor="ctr"/>
          <a:lstStyle/>
          <a:p>
            <a:pPr fontAlgn="auto">
              <a:spcBef>
                <a:spcPts val="0"/>
              </a:spcBef>
              <a:spcAft>
                <a:spcPts val="0"/>
              </a:spcAft>
              <a:defRPr/>
            </a:pPr>
            <a:endParaRPr lang="en-US" dirty="0"/>
          </a:p>
          <a:p>
            <a:pPr lvl="1" fontAlgn="auto">
              <a:spcBef>
                <a:spcPts val="0"/>
              </a:spcBef>
              <a:spcAft>
                <a:spcPts val="0"/>
              </a:spcAft>
              <a:defRPr/>
            </a:pPr>
            <a:r>
              <a:rPr lang="en-US" dirty="0"/>
              <a:t>			    	</a:t>
            </a:r>
          </a:p>
          <a:p>
            <a:pPr marL="285750" indent="-285750" fontAlgn="auto">
              <a:spcBef>
                <a:spcPts val="0"/>
              </a:spcBef>
              <a:spcAft>
                <a:spcPts val="0"/>
              </a:spcAft>
              <a:buFont typeface="Wingdings" pitchFamily="2" charset="2"/>
              <a:buChar char="v"/>
              <a:defRPr/>
            </a:pPr>
            <a:r>
              <a:rPr lang="en-US" b="1" dirty="0"/>
              <a:t>Time to meet Principal 	              : 2:00 p.m. to 5:00 p.m. (Monday - 					Friday)</a:t>
            </a:r>
          </a:p>
          <a:p>
            <a:pPr fontAlgn="auto">
              <a:spcBef>
                <a:spcPts val="0"/>
              </a:spcBef>
              <a:spcAft>
                <a:spcPts val="0"/>
              </a:spcAft>
              <a:defRPr/>
            </a:pPr>
            <a:r>
              <a:rPr lang="en-US" b="1" dirty="0"/>
              <a:t>			          	</a:t>
            </a:r>
            <a:r>
              <a:rPr lang="en-US" b="1" dirty="0">
                <a:solidFill>
                  <a:schemeClr val="bg1"/>
                </a:solidFill>
              </a:rPr>
              <a:t>(with prior appointments only)</a:t>
            </a:r>
          </a:p>
          <a:p>
            <a:pPr fontAlgn="auto">
              <a:spcBef>
                <a:spcPts val="0"/>
              </a:spcBef>
              <a:spcAft>
                <a:spcPts val="0"/>
              </a:spcAft>
              <a:defRPr/>
            </a:pPr>
            <a:endParaRPr lang="en-US" b="1" dirty="0">
              <a:solidFill>
                <a:schemeClr val="accent2">
                  <a:lumMod val="75000"/>
                </a:schemeClr>
              </a:solidFill>
            </a:endParaRPr>
          </a:p>
          <a:p>
            <a:pPr fontAlgn="auto">
              <a:spcBef>
                <a:spcPts val="0"/>
              </a:spcBef>
              <a:spcAft>
                <a:spcPts val="0"/>
              </a:spcAft>
              <a:defRPr/>
            </a:pPr>
            <a:endParaRPr lang="en-US" b="1" dirty="0">
              <a:solidFill>
                <a:schemeClr val="accent2">
                  <a:lumMod val="75000"/>
                </a:schemeClr>
              </a:solidFill>
            </a:endParaRPr>
          </a:p>
          <a:p>
            <a:pPr marL="285750" indent="-285750" fontAlgn="auto">
              <a:spcBef>
                <a:spcPts val="0"/>
              </a:spcBef>
              <a:spcAft>
                <a:spcPts val="0"/>
              </a:spcAft>
              <a:buFont typeface="Wingdings" pitchFamily="2" charset="2"/>
              <a:buChar char="v"/>
              <a:defRPr/>
            </a:pPr>
            <a:r>
              <a:rPr lang="en-US" b="1" dirty="0"/>
              <a:t>Time to meet Teachers		:Only on Saturday</a:t>
            </a:r>
            <a:endParaRPr lang="en-US" b="1" dirty="0">
              <a:solidFill>
                <a:schemeClr val="accent2">
                  <a:lumMod val="75000"/>
                </a:schemeClr>
              </a:solidFill>
            </a:endParaRPr>
          </a:p>
          <a:p>
            <a:pPr fontAlgn="auto">
              <a:spcBef>
                <a:spcPts val="0"/>
              </a:spcBef>
              <a:spcAft>
                <a:spcPts val="0"/>
              </a:spcAft>
              <a:defRPr/>
            </a:pPr>
            <a:r>
              <a:rPr lang="en-US" b="1" dirty="0">
                <a:solidFill>
                  <a:schemeClr val="accent2">
                    <a:lumMod val="75000"/>
                  </a:schemeClr>
                </a:solidFill>
              </a:rPr>
              <a:t>				</a:t>
            </a:r>
            <a:r>
              <a:rPr lang="en-US" b="1" dirty="0">
                <a:solidFill>
                  <a:schemeClr val="bg1"/>
                </a:solidFill>
              </a:rPr>
              <a:t>(with prior appointments only)</a:t>
            </a:r>
          </a:p>
          <a:p>
            <a:pPr fontAlgn="auto">
              <a:spcBef>
                <a:spcPts val="0"/>
              </a:spcBef>
              <a:spcAft>
                <a:spcPts val="0"/>
              </a:spcAft>
              <a:defRPr/>
            </a:pPr>
            <a:endParaRPr lang="en-US" b="1" dirty="0">
              <a:solidFill>
                <a:schemeClr val="accent2">
                  <a:lumMod val="75000"/>
                </a:schemeClr>
              </a:solidFill>
            </a:endParaRPr>
          </a:p>
          <a:p>
            <a:pPr marL="285750" indent="-285750" fontAlgn="auto">
              <a:spcBef>
                <a:spcPts val="0"/>
              </a:spcBef>
              <a:spcAft>
                <a:spcPts val="0"/>
              </a:spcAft>
              <a:buFont typeface="Wingdings" pitchFamily="2" charset="2"/>
              <a:buChar char="v"/>
              <a:defRPr/>
            </a:pPr>
            <a:r>
              <a:rPr lang="en-US" b="1" dirty="0"/>
              <a:t>Office timings	 	  	: 09:00 a.m. to 05:00 p.m. (Monday to 				Friday)</a:t>
            </a:r>
            <a:r>
              <a:rPr lang="en-US" b="1" dirty="0">
                <a:solidFill>
                  <a:schemeClr val="accent2">
                    <a:lumMod val="75000"/>
                  </a:schemeClr>
                </a:solidFill>
              </a:rPr>
              <a:t> </a:t>
            </a:r>
          </a:p>
          <a:p>
            <a:pPr lvl="3" fontAlgn="auto">
              <a:spcBef>
                <a:spcPts val="0"/>
              </a:spcBef>
              <a:spcAft>
                <a:spcPts val="0"/>
              </a:spcAft>
              <a:defRPr/>
            </a:pPr>
            <a:r>
              <a:rPr lang="en-US" b="1" dirty="0">
                <a:solidFill>
                  <a:schemeClr val="accent2">
                    <a:lumMod val="75000"/>
                  </a:schemeClr>
                </a:solidFill>
              </a:rPr>
              <a:t>			</a:t>
            </a:r>
            <a:r>
              <a:rPr lang="en-US" b="1" dirty="0">
                <a:solidFill>
                  <a:schemeClr val="bg1"/>
                </a:solidFill>
              </a:rPr>
              <a:t>: 9.30 a.m. to 3.30 p.m. (Saturday) </a:t>
            </a:r>
          </a:p>
        </p:txBody>
      </p:sp>
      <p:sp>
        <p:nvSpPr>
          <p:cNvPr id="3" name="Rectangle 2">
            <a:extLst>
              <a:ext uri="{FF2B5EF4-FFF2-40B4-BE49-F238E27FC236}">
                <a16:creationId xmlns:a16="http://schemas.microsoft.com/office/drawing/2014/main" id="{FE5BB8C4-BB9E-4D75-BC29-820375223436}"/>
              </a:ext>
            </a:extLst>
          </p:cNvPr>
          <p:cNvSpPr/>
          <p:nvPr/>
        </p:nvSpPr>
        <p:spPr>
          <a:xfrm>
            <a:off x="381000" y="5229225"/>
            <a:ext cx="8256588" cy="923925"/>
          </a:xfrm>
          <a:prstGeom prst="rect">
            <a:avLst/>
          </a:prstGeom>
        </p:spPr>
        <p:txBody>
          <a:bodyPr>
            <a:spAutoFit/>
          </a:bodyPr>
          <a:lstStyle/>
          <a:p>
            <a:pPr algn="just" fontAlgn="auto">
              <a:spcBef>
                <a:spcPts val="0"/>
              </a:spcBef>
              <a:spcAft>
                <a:spcPts val="0"/>
              </a:spcAft>
              <a:defRPr/>
            </a:pPr>
            <a:endParaRPr lang="en-US" dirty="0">
              <a:solidFill>
                <a:schemeClr val="accent2">
                  <a:lumMod val="75000"/>
                </a:schemeClr>
              </a:solidFill>
              <a:latin typeface="+mn-lt"/>
              <a:cs typeface="+mn-cs"/>
            </a:endParaRPr>
          </a:p>
          <a:p>
            <a:pPr marL="285750" indent="-285750" algn="just" fontAlgn="auto">
              <a:spcBef>
                <a:spcPts val="0"/>
              </a:spcBef>
              <a:spcAft>
                <a:spcPts val="0"/>
              </a:spcAft>
              <a:buFont typeface="Wingdings" pitchFamily="2" charset="2"/>
              <a:buChar char="v"/>
              <a:defRPr/>
            </a:pPr>
            <a:r>
              <a:rPr lang="en-US" b="1" dirty="0">
                <a:latin typeface="+mn-lt"/>
                <a:cs typeface="+mn-cs"/>
              </a:rPr>
              <a:t>Note:</a:t>
            </a:r>
            <a:r>
              <a:rPr lang="en-US" b="1" dirty="0">
                <a:latin typeface="Calibri" panose="020F0502020204030204" pitchFamily="34" charset="0"/>
                <a:cs typeface="+mn-cs"/>
              </a:rPr>
              <a:t>(meeting with prior appointments only, Appointments can be taken through a note in almanac or by a phone call to principal or vice principal)</a:t>
            </a:r>
          </a:p>
        </p:txBody>
      </p:sp>
      <p:pic>
        <p:nvPicPr>
          <p:cNvPr id="6" name="Picture 2" descr="Z:\SCHOOL LOGOS\New logo\Combine with New IDS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8459" y="-10313"/>
            <a:ext cx="5862949" cy="1041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10439"/>
          <a:stretch/>
        </p:blipFill>
        <p:spPr>
          <a:xfrm>
            <a:off x="0" y="0"/>
            <a:ext cx="9144000" cy="6858000"/>
          </a:xfrm>
          <a:prstGeom prst="rect">
            <a:avLst/>
          </a:prstGeom>
        </p:spPr>
      </p:pic>
    </p:spTree>
    <p:extLst>
      <p:ext uri="{BB962C8B-B14F-4D97-AF65-F5344CB8AC3E}">
        <p14:creationId xmlns:p14="http://schemas.microsoft.com/office/powerpoint/2010/main" val="559309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Thank you gif on Make a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28800"/>
            <a:ext cx="8229600" cy="32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5170</TotalTime>
  <Words>3509</Words>
  <Application>Microsoft Office PowerPoint</Application>
  <PresentationFormat>On-screen Show (4:3)</PresentationFormat>
  <Paragraphs>807</Paragraphs>
  <Slides>92</Slides>
  <Notes>18</Notes>
  <HiddenSlides>7</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Facet</vt:lpstr>
      <vt:lpstr>JMLZS Welcomes  all Parents to the Orientation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initiative  for enhancing the quality of education at our school </vt:lpstr>
      <vt:lpstr>PowerPoint Presentation</vt:lpstr>
      <vt:lpstr>PowerPoint Presentation</vt:lpstr>
      <vt:lpstr>PowerPoint Presentation</vt:lpstr>
      <vt:lpstr>PowerPoint Presentation</vt:lpstr>
      <vt:lpstr>   Home work and Assignments</vt:lpstr>
      <vt:lpstr>PowerPoint Presentation</vt:lpstr>
      <vt:lpstr>PowerPoint Presentation</vt:lpstr>
      <vt:lpstr>Ep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Co-scholastic activities</vt:lpstr>
      <vt:lpstr>PowerPoint Presentation</vt:lpstr>
      <vt:lpstr>      Activities undertaken by the school</vt:lpstr>
      <vt:lpstr>PowerPoint Presentation</vt:lpstr>
      <vt:lpstr>PowerPoint Presentation</vt:lpstr>
      <vt:lpstr>PowerPoint Presentation</vt:lpstr>
      <vt:lpstr>PowerPoint Presentation</vt:lpstr>
      <vt:lpstr>PowerPoint Presentation</vt:lpstr>
      <vt:lpstr>PowerPoint Presentation</vt:lpstr>
      <vt:lpstr>  Vihaang activity</vt:lpstr>
      <vt:lpstr>HOUSE INCHARGES</vt:lpstr>
      <vt:lpstr>Assembly Time &amp; Days</vt:lpstr>
      <vt:lpstr> </vt:lpstr>
      <vt:lpstr> </vt:lpstr>
      <vt:lpstr> SCHEDULE OF EXAMINATION </vt:lpstr>
      <vt:lpstr>Assessments FOR GRADE 1To 5</vt:lpstr>
      <vt:lpstr>  ASSESSMENT PATTERN</vt:lpstr>
      <vt:lpstr>PowerPoint Presentation</vt:lpstr>
      <vt:lpstr>PowerPoint Presentation</vt:lpstr>
      <vt:lpstr>PowerPoint Presentation</vt:lpstr>
      <vt:lpstr>PowerPoint Presentation</vt:lpstr>
      <vt:lpstr>PowerPoint Presentation</vt:lpstr>
      <vt:lpstr>PowerPoint Presentation</vt:lpstr>
      <vt:lpstr> Subjects offered in classes</vt:lpstr>
      <vt:lpstr>PowerPoint Presentation</vt:lpstr>
      <vt:lpstr>  IMPORTANT COMMITTEES </vt:lpstr>
      <vt:lpstr>I-CARE</vt:lpstr>
      <vt:lpstr>i- care </vt:lpstr>
      <vt:lpstr>PowerPoint Presentation</vt:lpstr>
      <vt:lpstr>Evacuation Drill (Evacuation Plan)</vt:lpstr>
      <vt:lpstr>Fire Safety Drill</vt:lpstr>
      <vt:lpstr>PowerPoint Presentation</vt:lpstr>
      <vt:lpstr>food menu</vt:lpstr>
      <vt:lpstr>PowerPoint Presentation</vt:lpstr>
      <vt:lpstr>PTA ……PTM……SMC…Parents as resources</vt:lpstr>
      <vt:lpstr>School- Parent Partnership</vt:lpstr>
      <vt:lpstr>  PTMs</vt:lpstr>
      <vt:lpstr>Important</vt:lpstr>
      <vt:lpstr> Important Pages In The Almanac  </vt:lpstr>
      <vt:lpstr>Parent Involvement</vt:lpstr>
      <vt:lpstr>PowerPoint Presentation</vt:lpstr>
      <vt:lpstr>New PROPOSAL OF SESSION 2023-24</vt:lpstr>
      <vt:lpstr>  Mode of Fee Payment </vt:lpstr>
      <vt:lpstr>PowerPoint Presentation</vt:lpstr>
      <vt:lpstr>PowerPoint Presentation</vt:lpstr>
      <vt:lpstr>PowerPoint Presentation</vt:lpstr>
      <vt:lpstr>   Some incentives subject-wise</vt:lpstr>
      <vt:lpstr>          Some incentives subject-wise</vt:lpstr>
      <vt:lpstr>PowerPoint Presentation</vt:lpstr>
      <vt:lpstr>BUS ROUTE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Science</dc:creator>
  <cp:lastModifiedBy>amol.adol@gmail.com</cp:lastModifiedBy>
  <cp:revision>844</cp:revision>
  <dcterms:created xsi:type="dcterms:W3CDTF">2006-08-16T00:00:00Z</dcterms:created>
  <dcterms:modified xsi:type="dcterms:W3CDTF">2023-06-22T14:04:19Z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0008002ebb0000000000010290310207f7000400038000</vt:lpwstr>
  </property>
</Properties>
</file>