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90" r:id="rId28"/>
    <p:sldId id="327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29" r:id="rId45"/>
    <p:sldId id="330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5" r:id="rId61"/>
    <p:sldId id="326" r:id="rId62"/>
  </p:sldIdLst>
  <p:sldSz cx="9144000" cy="6858000" type="screen4x3"/>
  <p:notesSz cx="91440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notesMaster" Target="notesMasters/notesMaster1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presProps" Target="presProp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tableStyles" Target="tableStyles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2475309"/>
            <a:ext cx="97536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59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4938713" y="642938"/>
            <a:ext cx="2314575" cy="1736725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4938713" y="642938"/>
            <a:ext cx="2314575" cy="1736725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17240" y="463232"/>
            <a:ext cx="2509520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99515" y="76200"/>
            <a:ext cx="6744969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0575" y="1670050"/>
            <a:ext cx="7797800" cy="4401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 /><Relationship Id="rId3" Type="http://schemas.openxmlformats.org/officeDocument/2006/relationships/image" Target="../media/image17.jpeg" /><Relationship Id="rId7" Type="http://schemas.openxmlformats.org/officeDocument/2006/relationships/image" Target="../media/image2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20.jpeg" /><Relationship Id="rId5" Type="http://schemas.openxmlformats.org/officeDocument/2006/relationships/image" Target="../media/image19.jpeg" /><Relationship Id="rId10" Type="http://schemas.openxmlformats.org/officeDocument/2006/relationships/image" Target="../media/image3.jpeg" /><Relationship Id="rId4" Type="http://schemas.openxmlformats.org/officeDocument/2006/relationships/image" Target="../media/image18.jpeg" /><Relationship Id="rId9" Type="http://schemas.openxmlformats.org/officeDocument/2006/relationships/image" Target="../media/image22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7" Type="http://schemas.openxmlformats.org/officeDocument/2006/relationships/image" Target="../media/image27.jpe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.jpeg" /><Relationship Id="rId5" Type="http://schemas.openxmlformats.org/officeDocument/2006/relationships/image" Target="../media/image26.png" /><Relationship Id="rId4" Type="http://schemas.openxmlformats.org/officeDocument/2006/relationships/image" Target="../media/image25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7" Type="http://schemas.openxmlformats.org/officeDocument/2006/relationships/image" Target="../media/image27.jpe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.jpeg" /><Relationship Id="rId5" Type="http://schemas.openxmlformats.org/officeDocument/2006/relationships/image" Target="../media/image31.png" /><Relationship Id="rId4" Type="http://schemas.openxmlformats.org/officeDocument/2006/relationships/image" Target="../media/image30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 /><Relationship Id="rId3" Type="http://schemas.openxmlformats.org/officeDocument/2006/relationships/image" Target="../media/image32.jpeg" /><Relationship Id="rId7" Type="http://schemas.openxmlformats.org/officeDocument/2006/relationships/image" Target="../media/image35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4.jpeg" /><Relationship Id="rId5" Type="http://schemas.openxmlformats.org/officeDocument/2006/relationships/image" Target="../media/image33.jpeg" /><Relationship Id="rId10" Type="http://schemas.openxmlformats.org/officeDocument/2006/relationships/image" Target="../media/image37.jpeg" /><Relationship Id="rId4" Type="http://schemas.openxmlformats.org/officeDocument/2006/relationships/image" Target="../media/image2.jpeg" /><Relationship Id="rId9" Type="http://schemas.openxmlformats.org/officeDocument/2006/relationships/image" Target="../media/image36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 /><Relationship Id="rId3" Type="http://schemas.openxmlformats.org/officeDocument/2006/relationships/image" Target="../media/image2.jpeg" /><Relationship Id="rId7" Type="http://schemas.openxmlformats.org/officeDocument/2006/relationships/image" Target="../media/image41.pn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7.jpeg" /><Relationship Id="rId5" Type="http://schemas.openxmlformats.org/officeDocument/2006/relationships/image" Target="../media/image40.jpeg" /><Relationship Id="rId4" Type="http://schemas.openxmlformats.org/officeDocument/2006/relationships/image" Target="../media/image39.jpe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 /><Relationship Id="rId3" Type="http://schemas.openxmlformats.org/officeDocument/2006/relationships/image" Target="../media/image43.jpeg" /><Relationship Id="rId7" Type="http://schemas.openxmlformats.org/officeDocument/2006/relationships/image" Target="../media/image4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6.png" /><Relationship Id="rId5" Type="http://schemas.openxmlformats.org/officeDocument/2006/relationships/image" Target="../media/image45.jpeg" /><Relationship Id="rId4" Type="http://schemas.openxmlformats.org/officeDocument/2006/relationships/image" Target="../media/image44.jpeg" /><Relationship Id="rId9" Type="http://schemas.openxmlformats.org/officeDocument/2006/relationships/image" Target="../media/image27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7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 /><Relationship Id="rId7" Type="http://schemas.openxmlformats.org/officeDocument/2006/relationships/image" Target="../media/image27.jpeg" /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2.jpeg" /><Relationship Id="rId5" Type="http://schemas.openxmlformats.org/officeDocument/2006/relationships/image" Target="../media/image54.jpeg" /><Relationship Id="rId4" Type="http://schemas.openxmlformats.org/officeDocument/2006/relationships/image" Target="../media/image53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7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7.jpe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5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lzsnagothane@gmail.com" TargetMode="External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7.jpeg" 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 /><Relationship Id="rId3" Type="http://schemas.openxmlformats.org/officeDocument/2006/relationships/hyperlink" Target="http://diksha.gov.in/" TargetMode="External" /><Relationship Id="rId7" Type="http://schemas.openxmlformats.org/officeDocument/2006/relationships/hyperlink" Target="http://ndl.iitkgp.ac.in/" TargetMode="External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3.xml" /><Relationship Id="rId6" Type="http://schemas.openxmlformats.org/officeDocument/2006/relationships/hyperlink" Target="http://Swayam.gov.in/" TargetMode="External" /><Relationship Id="rId5" Type="http://schemas.openxmlformats.org/officeDocument/2006/relationships/hyperlink" Target="http://nroer.gov.in/welcome" TargetMode="External" /><Relationship Id="rId4" Type="http://schemas.openxmlformats.org/officeDocument/2006/relationships/hyperlink" Target="http://epathshala.gov.in/" TargetMode="Externa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 /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1.jpeg" /><Relationship Id="rId5" Type="http://schemas.openxmlformats.org/officeDocument/2006/relationships/image" Target="../media/image60.jpeg" /><Relationship Id="rId4" Type="http://schemas.openxmlformats.org/officeDocument/2006/relationships/image" Target="../media/image59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 /><Relationship Id="rId2" Type="http://schemas.openxmlformats.org/officeDocument/2006/relationships/image" Target="../media/image62.jpeg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64.jpeg" /><Relationship Id="rId4" Type="http://schemas.openxmlformats.org/officeDocument/2006/relationships/image" Target="../media/image27.jpeg" 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 /><Relationship Id="rId13" Type="http://schemas.openxmlformats.org/officeDocument/2006/relationships/image" Target="../media/image72.jpeg" /><Relationship Id="rId3" Type="http://schemas.openxmlformats.org/officeDocument/2006/relationships/image" Target="../media/image58.png" /><Relationship Id="rId7" Type="http://schemas.openxmlformats.org/officeDocument/2006/relationships/image" Target="../media/image66.jpeg" /><Relationship Id="rId12" Type="http://schemas.openxmlformats.org/officeDocument/2006/relationships/image" Target="../media/image71.jpeg" /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65.jpeg" /><Relationship Id="rId11" Type="http://schemas.openxmlformats.org/officeDocument/2006/relationships/image" Target="../media/image70.jpeg" /><Relationship Id="rId5" Type="http://schemas.openxmlformats.org/officeDocument/2006/relationships/image" Target="../media/image60.jpeg" /><Relationship Id="rId10" Type="http://schemas.openxmlformats.org/officeDocument/2006/relationships/image" Target="../media/image69.jpeg" /><Relationship Id="rId4" Type="http://schemas.openxmlformats.org/officeDocument/2006/relationships/image" Target="../media/image59.png" /><Relationship Id="rId9" Type="http://schemas.openxmlformats.org/officeDocument/2006/relationships/image" Target="../media/image68.jpeg" /><Relationship Id="rId14" Type="http://schemas.openxmlformats.org/officeDocument/2006/relationships/image" Target="../media/image73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.jpe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74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64.jpe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 /><Relationship Id="rId2" Type="http://schemas.openxmlformats.org/officeDocument/2006/relationships/image" Target="../media/image75.jpeg" /><Relationship Id="rId1" Type="http://schemas.openxmlformats.org/officeDocument/2006/relationships/slideLayout" Target="../slideLayouts/slideLayout5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 /><Relationship Id="rId2" Type="http://schemas.openxmlformats.org/officeDocument/2006/relationships/image" Target="../media/image77.jpeg" /><Relationship Id="rId1" Type="http://schemas.openxmlformats.org/officeDocument/2006/relationships/slideLayout" Target="../slideLayouts/slideLayout5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4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79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7.jpe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7.jpe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27.jpe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8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7.jpe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7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4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 /><Relationship Id="rId2" Type="http://schemas.openxmlformats.org/officeDocument/2006/relationships/image" Target="../media/image84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7.jpe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 /><Relationship Id="rId2" Type="http://schemas.openxmlformats.org/officeDocument/2006/relationships/image" Target="../media/image85.jpe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27.jpeg" /><Relationship Id="rId4" Type="http://schemas.openxmlformats.org/officeDocument/2006/relationships/hyperlink" Target="http://jmlzsnagothane.edu.in/calendar.aspx" TargetMode="Externa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 /><Relationship Id="rId7" Type="http://schemas.openxmlformats.org/officeDocument/2006/relationships/image" Target="../media/image27.jpeg" /><Relationship Id="rId2" Type="http://schemas.openxmlformats.org/officeDocument/2006/relationships/image" Target="../media/image86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.jpeg" /><Relationship Id="rId5" Type="http://schemas.openxmlformats.org/officeDocument/2006/relationships/image" Target="../media/image89.jpeg" /><Relationship Id="rId4" Type="http://schemas.openxmlformats.org/officeDocument/2006/relationships/image" Target="../media/image88.jpe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 /><Relationship Id="rId2" Type="http://schemas.openxmlformats.org/officeDocument/2006/relationships/image" Target="../media/image90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7.jpeg" /><Relationship Id="rId5" Type="http://schemas.openxmlformats.org/officeDocument/2006/relationships/image" Target="../media/image2.jpeg" /><Relationship Id="rId4" Type="http://schemas.openxmlformats.org/officeDocument/2006/relationships/image" Target="../media/image92.jpeg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5.jpeg" /><Relationship Id="rId5" Type="http://schemas.openxmlformats.org/officeDocument/2006/relationships/image" Target="../media/image94.jpeg" /><Relationship Id="rId4" Type="http://schemas.openxmlformats.org/officeDocument/2006/relationships/image" Target="../media/image93.jpeg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 /><Relationship Id="rId2" Type="http://schemas.openxmlformats.org/officeDocument/2006/relationships/image" Target="../media/image96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7.jpeg" /><Relationship Id="rId4" Type="http://schemas.openxmlformats.org/officeDocument/2006/relationships/image" Target="../media/image2.jpeg" 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 /><Relationship Id="rId13" Type="http://schemas.openxmlformats.org/officeDocument/2006/relationships/image" Target="../media/image27.jpeg" /><Relationship Id="rId3" Type="http://schemas.openxmlformats.org/officeDocument/2006/relationships/hyperlink" Target="http://www.facebook.com/jmlzsnagothane" TargetMode="External" /><Relationship Id="rId7" Type="http://schemas.openxmlformats.org/officeDocument/2006/relationships/image" Target="../media/image100.jpeg" /><Relationship Id="rId12" Type="http://schemas.openxmlformats.org/officeDocument/2006/relationships/image" Target="../media/image2.jpeg" /><Relationship Id="rId2" Type="http://schemas.openxmlformats.org/officeDocument/2006/relationships/hyperlink" Target="http://www.jmlzsnagothane.edu.in/-" TargetMode="Externa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9.jpeg" /><Relationship Id="rId11" Type="http://schemas.openxmlformats.org/officeDocument/2006/relationships/image" Target="../media/image104.png" /><Relationship Id="rId5" Type="http://schemas.openxmlformats.org/officeDocument/2006/relationships/image" Target="../media/image98.jpeg" /><Relationship Id="rId10" Type="http://schemas.openxmlformats.org/officeDocument/2006/relationships/image" Target="../media/image103.jpeg" /><Relationship Id="rId4" Type="http://schemas.openxmlformats.org/officeDocument/2006/relationships/hyperlink" Target="mailto:mlzsnagothane@gmail.com" TargetMode="External" /><Relationship Id="rId9" Type="http://schemas.openxmlformats.org/officeDocument/2006/relationships/image" Target="../media/image102.jpeg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 /><Relationship Id="rId2" Type="http://schemas.openxmlformats.org/officeDocument/2006/relationships/image" Target="../media/image105.jpe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27.jpeg" /><Relationship Id="rId4" Type="http://schemas.openxmlformats.org/officeDocument/2006/relationships/image" Target="../media/image106.jpeg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 /><Relationship Id="rId2" Type="http://schemas.openxmlformats.org/officeDocument/2006/relationships/image" Target="../media/image107.jpe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27.jpeg" /><Relationship Id="rId5" Type="http://schemas.openxmlformats.org/officeDocument/2006/relationships/image" Target="../media/image108.jpeg" /><Relationship Id="rId4" Type="http://schemas.openxmlformats.org/officeDocument/2006/relationships/image" Target="../media/image64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.png" /><Relationship Id="rId5" Type="http://schemas.openxmlformats.org/officeDocument/2006/relationships/image" Target="../media/image3.jpeg" /><Relationship Id="rId4" Type="http://schemas.openxmlformats.org/officeDocument/2006/relationships/image" Target="../media/image7.png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 /><Relationship Id="rId2" Type="http://schemas.openxmlformats.org/officeDocument/2006/relationships/hyperlink" Target="mailto:jmlzsnagothane@gmail.com" TargetMode="Externa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7.jpeg" /><Relationship Id="rId4" Type="http://schemas.openxmlformats.org/officeDocument/2006/relationships/image" Target="../media/image2.jpeg" 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 /><Relationship Id="rId2" Type="http://schemas.openxmlformats.org/officeDocument/2006/relationships/image" Target="../media/image110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7.jpeg" /><Relationship Id="rId5" Type="http://schemas.openxmlformats.org/officeDocument/2006/relationships/image" Target="../media/image2.jpeg" /><Relationship Id="rId4" Type="http://schemas.openxmlformats.org/officeDocument/2006/relationships/image" Target="../media/image112.png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 /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7.jpeg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14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7.jpeg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 /><Relationship Id="rId2" Type="http://schemas.openxmlformats.org/officeDocument/2006/relationships/image" Target="../media/image115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7.jpeg" /><Relationship Id="rId5" Type="http://schemas.openxmlformats.org/officeDocument/2006/relationships/image" Target="../media/image2.jpeg" /><Relationship Id="rId4" Type="http://schemas.openxmlformats.org/officeDocument/2006/relationships/image" Target="../media/image117.jpeg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64.jpeg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 /><Relationship Id="rId2" Type="http://schemas.openxmlformats.org/officeDocument/2006/relationships/image" Target="../media/image105.jpeg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27.jpeg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hyperlink" Target="http://www.jmlzsnagothane.edu.in/OnlineFeePayments.aspx" TargetMode="External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 /><Relationship Id="rId2" Type="http://schemas.openxmlformats.org/officeDocument/2006/relationships/image" Target="../media/image64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7.jpeg" /><Relationship Id="rId5" Type="http://schemas.openxmlformats.org/officeDocument/2006/relationships/image" Target="../media/image120.jpeg" /><Relationship Id="rId4" Type="http://schemas.openxmlformats.org/officeDocument/2006/relationships/image" Target="../media/image119.jpeg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 /><Relationship Id="rId2" Type="http://schemas.openxmlformats.org/officeDocument/2006/relationships/image" Target="../media/image121.jpe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27.jpeg" /><Relationship Id="rId5" Type="http://schemas.openxmlformats.org/officeDocument/2006/relationships/image" Target="../media/image64.jpeg" /><Relationship Id="rId4" Type="http://schemas.openxmlformats.org/officeDocument/2006/relationships/image" Target="../media/image123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hyperlink" Target="mailto:satwant.palekar@zeelearn.com" TargetMode="Externa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9.png" /><Relationship Id="rId4" Type="http://schemas.openxmlformats.org/officeDocument/2006/relationships/image" Target="../media/image3.jpeg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64.jpeg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 /><Relationship Id="rId2" Type="http://schemas.openxmlformats.org/officeDocument/2006/relationships/image" Target="../media/image124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7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7" Type="http://schemas.openxmlformats.org/officeDocument/2006/relationships/image" Target="../media/image3.jpeg" /><Relationship Id="rId2" Type="http://schemas.openxmlformats.org/officeDocument/2006/relationships/hyperlink" Target="mailto:mlzsnagothane@gmail.com" TargetMode="Externa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jpeg" /><Relationship Id="rId5" Type="http://schemas.openxmlformats.org/officeDocument/2006/relationships/hyperlink" Target="mailto:vpjmlzs@gmail.com" TargetMode="External" /><Relationship Id="rId4" Type="http://schemas.openxmlformats.org/officeDocument/2006/relationships/image" Target="../media/image11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hyperlink" Target="mailto:yadavajay.jmlzs@gmail.com" TargetMode="Externa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.jpeg" /><Relationship Id="rId4" Type="http://schemas.openxmlformats.org/officeDocument/2006/relationships/image" Target="../media/image2.jpe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 /><Relationship Id="rId3" Type="http://schemas.openxmlformats.org/officeDocument/2006/relationships/image" Target="../media/image2.jpeg" /><Relationship Id="rId7" Type="http://schemas.openxmlformats.org/officeDocument/2006/relationships/image" Target="../media/image3.jpeg" /><Relationship Id="rId2" Type="http://schemas.openxmlformats.org/officeDocument/2006/relationships/hyperlink" Target="mailto:Vsnair.jmlzs@gmail.com" TargetMode="External" /><Relationship Id="rId1" Type="http://schemas.openxmlformats.org/officeDocument/2006/relationships/slideLayout" Target="../slideLayouts/slideLayout5.xml" /><Relationship Id="rId6" Type="http://schemas.openxmlformats.org/officeDocument/2006/relationships/hyperlink" Target="mailto:jmlzsit@gmail.com" TargetMode="External" /><Relationship Id="rId5" Type="http://schemas.openxmlformats.org/officeDocument/2006/relationships/image" Target="../media/image15.jpeg" /><Relationship Id="rId4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78052"/>
            <a:ext cx="9144000" cy="5679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635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6F2F9F"/>
                </a:solidFill>
              </a:rPr>
              <a:t>A Warm </a:t>
            </a:r>
            <a:r>
              <a:rPr sz="3600" spc="-5" dirty="0">
                <a:solidFill>
                  <a:srgbClr val="6F2F9F"/>
                </a:solidFill>
              </a:rPr>
              <a:t>Welcome </a:t>
            </a:r>
            <a:r>
              <a:rPr sz="3600" dirty="0">
                <a:solidFill>
                  <a:srgbClr val="6F2F9F"/>
                </a:solidFill>
              </a:rPr>
              <a:t>to </a:t>
            </a:r>
            <a:r>
              <a:rPr sz="3600" spc="-5" dirty="0">
                <a:solidFill>
                  <a:srgbClr val="6F2F9F"/>
                </a:solidFill>
              </a:rPr>
              <a:t>all</a:t>
            </a:r>
            <a:r>
              <a:rPr sz="3600" spc="-30" dirty="0">
                <a:solidFill>
                  <a:srgbClr val="6F2F9F"/>
                </a:solidFill>
              </a:rPr>
              <a:t> </a:t>
            </a:r>
            <a:r>
              <a:rPr sz="3600" spc="-5" dirty="0">
                <a:solidFill>
                  <a:srgbClr val="6F2F9F"/>
                </a:solidFill>
              </a:rPr>
              <a:t>Parents</a:t>
            </a:r>
            <a:endParaRPr sz="3600" dirty="0"/>
          </a:p>
          <a:p>
            <a:pPr marL="1295400" algn="ctr">
              <a:lnSpc>
                <a:spcPct val="100000"/>
              </a:lnSpc>
            </a:pPr>
            <a:r>
              <a:rPr sz="3600" spc="-5" dirty="0">
                <a:solidFill>
                  <a:srgbClr val="6F2F9F"/>
                </a:solidFill>
              </a:rPr>
              <a:t>and</a:t>
            </a:r>
            <a:r>
              <a:rPr sz="3600" spc="-10" dirty="0">
                <a:solidFill>
                  <a:srgbClr val="6F2F9F"/>
                </a:solidFill>
              </a:rPr>
              <a:t> </a:t>
            </a:r>
            <a:r>
              <a:rPr sz="3600" spc="-5" dirty="0">
                <a:solidFill>
                  <a:srgbClr val="6F2F9F"/>
                </a:solidFill>
              </a:rPr>
              <a:t>Guests!!</a:t>
            </a:r>
            <a:endParaRPr sz="3600" dirty="0"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58469" cy="1266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0410" y="5158105"/>
            <a:ext cx="8227695" cy="169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2435" algn="ctr">
              <a:lnSpc>
                <a:spcPct val="100000"/>
              </a:lnSpc>
              <a:spcBef>
                <a:spcPts val="100"/>
              </a:spcBef>
            </a:pPr>
            <a:r>
              <a:rPr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202</a:t>
            </a:r>
            <a:r>
              <a:rPr lang="en-I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1-</a:t>
            </a:r>
            <a:r>
              <a:rPr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2</a:t>
            </a:r>
            <a:r>
              <a:rPr lang="en-I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2</a:t>
            </a:r>
            <a:endParaRPr sz="4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40"/>
              </a:spcBef>
            </a:pPr>
            <a:r>
              <a:rPr sz="2800" b="1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Middle,Secondary and Senior </a:t>
            </a:r>
            <a:r>
              <a:rPr lang="en-US" sz="2800" b="1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S</a:t>
            </a:r>
            <a:r>
              <a:rPr sz="2800" b="1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econdary</a:t>
            </a:r>
            <a:r>
              <a:rPr sz="2800" b="1" spc="-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section</a:t>
            </a:r>
          </a:p>
        </p:txBody>
      </p:sp>
      <p:pic>
        <p:nvPicPr>
          <p:cNvPr id="1026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70" y="49197"/>
            <a:ext cx="937735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881" y="1111757"/>
            <a:ext cx="2499995" cy="2242820"/>
            <a:chOff x="110236" y="1387347"/>
            <a:chExt cx="2499995" cy="2242820"/>
          </a:xfrm>
        </p:grpSpPr>
        <p:sp>
          <p:nvSpPr>
            <p:cNvPr id="3" name="object 3"/>
            <p:cNvSpPr/>
            <p:nvPr/>
          </p:nvSpPr>
          <p:spPr>
            <a:xfrm>
              <a:off x="173736" y="1450847"/>
              <a:ext cx="2372868" cy="21153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236" y="1387347"/>
              <a:ext cx="2499995" cy="2242820"/>
            </a:xfrm>
            <a:custGeom>
              <a:avLst/>
              <a:gdLst/>
              <a:ahLst/>
              <a:cxnLst/>
              <a:rect l="l" t="t" r="r" b="b"/>
              <a:pathLst>
                <a:path w="2499995" h="2242820">
                  <a:moveTo>
                    <a:pt x="2468118" y="2242312"/>
                  </a:moveTo>
                  <a:lnTo>
                    <a:pt x="31750" y="2242312"/>
                  </a:lnTo>
                  <a:lnTo>
                    <a:pt x="0" y="2210562"/>
                  </a:lnTo>
                  <a:lnTo>
                    <a:pt x="0" y="31749"/>
                  </a:lnTo>
                  <a:lnTo>
                    <a:pt x="31750" y="0"/>
                  </a:lnTo>
                  <a:lnTo>
                    <a:pt x="2468118" y="0"/>
                  </a:lnTo>
                  <a:lnTo>
                    <a:pt x="2499868" y="31749"/>
                  </a:lnTo>
                  <a:lnTo>
                    <a:pt x="63500" y="31749"/>
                  </a:lnTo>
                  <a:lnTo>
                    <a:pt x="31750" y="63499"/>
                  </a:lnTo>
                  <a:lnTo>
                    <a:pt x="63500" y="63499"/>
                  </a:lnTo>
                  <a:lnTo>
                    <a:pt x="63500" y="2178812"/>
                  </a:lnTo>
                  <a:lnTo>
                    <a:pt x="31750" y="2178812"/>
                  </a:lnTo>
                  <a:lnTo>
                    <a:pt x="63500" y="2210562"/>
                  </a:lnTo>
                  <a:lnTo>
                    <a:pt x="2499868" y="2210562"/>
                  </a:lnTo>
                  <a:lnTo>
                    <a:pt x="2468118" y="2242312"/>
                  </a:lnTo>
                  <a:close/>
                </a:path>
                <a:path w="2499995" h="2242820">
                  <a:moveTo>
                    <a:pt x="63500" y="63499"/>
                  </a:moveTo>
                  <a:lnTo>
                    <a:pt x="31750" y="63499"/>
                  </a:lnTo>
                  <a:lnTo>
                    <a:pt x="63500" y="31749"/>
                  </a:lnTo>
                  <a:lnTo>
                    <a:pt x="63500" y="63499"/>
                  </a:lnTo>
                  <a:close/>
                </a:path>
                <a:path w="2499995" h="2242820">
                  <a:moveTo>
                    <a:pt x="2436368" y="63499"/>
                  </a:moveTo>
                  <a:lnTo>
                    <a:pt x="63500" y="63499"/>
                  </a:lnTo>
                  <a:lnTo>
                    <a:pt x="63500" y="31749"/>
                  </a:lnTo>
                  <a:lnTo>
                    <a:pt x="2436368" y="31749"/>
                  </a:lnTo>
                  <a:lnTo>
                    <a:pt x="2436368" y="63499"/>
                  </a:lnTo>
                  <a:close/>
                </a:path>
                <a:path w="2499995" h="2242820">
                  <a:moveTo>
                    <a:pt x="2436368" y="2210562"/>
                  </a:moveTo>
                  <a:lnTo>
                    <a:pt x="2436368" y="31749"/>
                  </a:lnTo>
                  <a:lnTo>
                    <a:pt x="2468118" y="63499"/>
                  </a:lnTo>
                  <a:lnTo>
                    <a:pt x="2499868" y="63499"/>
                  </a:lnTo>
                  <a:lnTo>
                    <a:pt x="2499868" y="2178812"/>
                  </a:lnTo>
                  <a:lnTo>
                    <a:pt x="2468118" y="2178812"/>
                  </a:lnTo>
                  <a:lnTo>
                    <a:pt x="2436368" y="2210562"/>
                  </a:lnTo>
                  <a:close/>
                </a:path>
                <a:path w="2499995" h="2242820">
                  <a:moveTo>
                    <a:pt x="2499868" y="63499"/>
                  </a:moveTo>
                  <a:lnTo>
                    <a:pt x="2468118" y="63499"/>
                  </a:lnTo>
                  <a:lnTo>
                    <a:pt x="2436368" y="31749"/>
                  </a:lnTo>
                  <a:lnTo>
                    <a:pt x="2499868" y="31749"/>
                  </a:lnTo>
                  <a:lnTo>
                    <a:pt x="2499868" y="63499"/>
                  </a:lnTo>
                  <a:close/>
                </a:path>
                <a:path w="2499995" h="2242820">
                  <a:moveTo>
                    <a:pt x="63500" y="2210562"/>
                  </a:moveTo>
                  <a:lnTo>
                    <a:pt x="31750" y="2178812"/>
                  </a:lnTo>
                  <a:lnTo>
                    <a:pt x="63500" y="2178812"/>
                  </a:lnTo>
                  <a:lnTo>
                    <a:pt x="63500" y="2210562"/>
                  </a:lnTo>
                  <a:close/>
                </a:path>
                <a:path w="2499995" h="2242820">
                  <a:moveTo>
                    <a:pt x="2436368" y="2210562"/>
                  </a:moveTo>
                  <a:lnTo>
                    <a:pt x="63500" y="2210562"/>
                  </a:lnTo>
                  <a:lnTo>
                    <a:pt x="63500" y="2178812"/>
                  </a:lnTo>
                  <a:lnTo>
                    <a:pt x="2436368" y="2178812"/>
                  </a:lnTo>
                  <a:lnTo>
                    <a:pt x="2436368" y="2210562"/>
                  </a:lnTo>
                  <a:close/>
                </a:path>
                <a:path w="2499995" h="2242820">
                  <a:moveTo>
                    <a:pt x="2499868" y="2210562"/>
                  </a:moveTo>
                  <a:lnTo>
                    <a:pt x="2436368" y="2210562"/>
                  </a:lnTo>
                  <a:lnTo>
                    <a:pt x="2468118" y="2178812"/>
                  </a:lnTo>
                  <a:lnTo>
                    <a:pt x="2499868" y="2178812"/>
                  </a:lnTo>
                  <a:lnTo>
                    <a:pt x="2499868" y="221056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749550" y="1174750"/>
            <a:ext cx="2727960" cy="2116455"/>
            <a:chOff x="2679700" y="1387347"/>
            <a:chExt cx="3106420" cy="2244090"/>
          </a:xfrm>
        </p:grpSpPr>
        <p:sp>
          <p:nvSpPr>
            <p:cNvPr id="6" name="object 6"/>
            <p:cNvSpPr/>
            <p:nvPr/>
          </p:nvSpPr>
          <p:spPr>
            <a:xfrm>
              <a:off x="2743200" y="1450847"/>
              <a:ext cx="2979420" cy="21168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9700" y="1387347"/>
              <a:ext cx="3106420" cy="2244090"/>
            </a:xfrm>
            <a:custGeom>
              <a:avLst/>
              <a:gdLst/>
              <a:ahLst/>
              <a:cxnLst/>
              <a:rect l="l" t="t" r="r" b="b"/>
              <a:pathLst>
                <a:path w="3106420" h="2244090">
                  <a:moveTo>
                    <a:pt x="3074670" y="2243836"/>
                  </a:moveTo>
                  <a:lnTo>
                    <a:pt x="31750" y="2243836"/>
                  </a:lnTo>
                  <a:lnTo>
                    <a:pt x="0" y="2212086"/>
                  </a:lnTo>
                  <a:lnTo>
                    <a:pt x="0" y="31749"/>
                  </a:lnTo>
                  <a:lnTo>
                    <a:pt x="31750" y="0"/>
                  </a:lnTo>
                  <a:lnTo>
                    <a:pt x="3074670" y="0"/>
                  </a:lnTo>
                  <a:lnTo>
                    <a:pt x="3106420" y="31749"/>
                  </a:lnTo>
                  <a:lnTo>
                    <a:pt x="63500" y="31749"/>
                  </a:lnTo>
                  <a:lnTo>
                    <a:pt x="31750" y="63499"/>
                  </a:lnTo>
                  <a:lnTo>
                    <a:pt x="63500" y="63499"/>
                  </a:lnTo>
                  <a:lnTo>
                    <a:pt x="63500" y="2180336"/>
                  </a:lnTo>
                  <a:lnTo>
                    <a:pt x="31750" y="2180336"/>
                  </a:lnTo>
                  <a:lnTo>
                    <a:pt x="63500" y="2212086"/>
                  </a:lnTo>
                  <a:lnTo>
                    <a:pt x="3106420" y="2212086"/>
                  </a:lnTo>
                  <a:lnTo>
                    <a:pt x="3074670" y="2243836"/>
                  </a:lnTo>
                  <a:close/>
                </a:path>
                <a:path w="3106420" h="2244090">
                  <a:moveTo>
                    <a:pt x="63500" y="63499"/>
                  </a:moveTo>
                  <a:lnTo>
                    <a:pt x="31750" y="63499"/>
                  </a:lnTo>
                  <a:lnTo>
                    <a:pt x="63500" y="31749"/>
                  </a:lnTo>
                  <a:lnTo>
                    <a:pt x="63500" y="63499"/>
                  </a:lnTo>
                  <a:close/>
                </a:path>
                <a:path w="3106420" h="2244090">
                  <a:moveTo>
                    <a:pt x="3042920" y="63499"/>
                  </a:moveTo>
                  <a:lnTo>
                    <a:pt x="63500" y="63499"/>
                  </a:lnTo>
                  <a:lnTo>
                    <a:pt x="63500" y="31749"/>
                  </a:lnTo>
                  <a:lnTo>
                    <a:pt x="3042920" y="31749"/>
                  </a:lnTo>
                  <a:lnTo>
                    <a:pt x="3042920" y="63499"/>
                  </a:lnTo>
                  <a:close/>
                </a:path>
                <a:path w="3106420" h="2244090">
                  <a:moveTo>
                    <a:pt x="3042920" y="2212086"/>
                  </a:moveTo>
                  <a:lnTo>
                    <a:pt x="3042920" y="31749"/>
                  </a:lnTo>
                  <a:lnTo>
                    <a:pt x="3074670" y="63499"/>
                  </a:lnTo>
                  <a:lnTo>
                    <a:pt x="3106420" y="63499"/>
                  </a:lnTo>
                  <a:lnTo>
                    <a:pt x="3106420" y="2180336"/>
                  </a:lnTo>
                  <a:lnTo>
                    <a:pt x="3074670" y="2180336"/>
                  </a:lnTo>
                  <a:lnTo>
                    <a:pt x="3042920" y="2212086"/>
                  </a:lnTo>
                  <a:close/>
                </a:path>
                <a:path w="3106420" h="2244090">
                  <a:moveTo>
                    <a:pt x="3106420" y="63499"/>
                  </a:moveTo>
                  <a:lnTo>
                    <a:pt x="3074670" y="63499"/>
                  </a:lnTo>
                  <a:lnTo>
                    <a:pt x="3042920" y="31749"/>
                  </a:lnTo>
                  <a:lnTo>
                    <a:pt x="3106420" y="31749"/>
                  </a:lnTo>
                  <a:lnTo>
                    <a:pt x="3106420" y="63499"/>
                  </a:lnTo>
                  <a:close/>
                </a:path>
                <a:path w="3106420" h="2244090">
                  <a:moveTo>
                    <a:pt x="63500" y="2212086"/>
                  </a:moveTo>
                  <a:lnTo>
                    <a:pt x="31750" y="2180336"/>
                  </a:lnTo>
                  <a:lnTo>
                    <a:pt x="63500" y="2180336"/>
                  </a:lnTo>
                  <a:lnTo>
                    <a:pt x="63500" y="2212086"/>
                  </a:lnTo>
                  <a:close/>
                </a:path>
                <a:path w="3106420" h="2244090">
                  <a:moveTo>
                    <a:pt x="3042920" y="2212086"/>
                  </a:moveTo>
                  <a:lnTo>
                    <a:pt x="63500" y="2212086"/>
                  </a:lnTo>
                  <a:lnTo>
                    <a:pt x="63500" y="2180336"/>
                  </a:lnTo>
                  <a:lnTo>
                    <a:pt x="3042920" y="2180336"/>
                  </a:lnTo>
                  <a:lnTo>
                    <a:pt x="3042920" y="2212086"/>
                  </a:lnTo>
                  <a:close/>
                </a:path>
                <a:path w="3106420" h="2244090">
                  <a:moveTo>
                    <a:pt x="3106420" y="2212086"/>
                  </a:moveTo>
                  <a:lnTo>
                    <a:pt x="3042920" y="2212086"/>
                  </a:lnTo>
                  <a:lnTo>
                    <a:pt x="3074670" y="2180336"/>
                  </a:lnTo>
                  <a:lnTo>
                    <a:pt x="3106420" y="2180336"/>
                  </a:lnTo>
                  <a:lnTo>
                    <a:pt x="3106420" y="221208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810885" y="1178560"/>
            <a:ext cx="2957830" cy="1960880"/>
            <a:chOff x="5845047" y="1398016"/>
            <a:chExt cx="3199765" cy="2230120"/>
          </a:xfrm>
        </p:grpSpPr>
        <p:sp>
          <p:nvSpPr>
            <p:cNvPr id="9" name="object 9"/>
            <p:cNvSpPr/>
            <p:nvPr/>
          </p:nvSpPr>
          <p:spPr>
            <a:xfrm>
              <a:off x="5908547" y="1461516"/>
              <a:ext cx="3072383" cy="21031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45047" y="1398016"/>
              <a:ext cx="3199765" cy="2230120"/>
            </a:xfrm>
            <a:custGeom>
              <a:avLst/>
              <a:gdLst/>
              <a:ahLst/>
              <a:cxnLst/>
              <a:rect l="l" t="t" r="r" b="b"/>
              <a:pathLst>
                <a:path w="3199765" h="2230120">
                  <a:moveTo>
                    <a:pt x="3167633" y="2230120"/>
                  </a:moveTo>
                  <a:lnTo>
                    <a:pt x="31750" y="2230120"/>
                  </a:lnTo>
                  <a:lnTo>
                    <a:pt x="0" y="2198370"/>
                  </a:lnTo>
                  <a:lnTo>
                    <a:pt x="0" y="31750"/>
                  </a:lnTo>
                  <a:lnTo>
                    <a:pt x="31750" y="0"/>
                  </a:lnTo>
                  <a:lnTo>
                    <a:pt x="3167633" y="0"/>
                  </a:lnTo>
                  <a:lnTo>
                    <a:pt x="3199383" y="31750"/>
                  </a:lnTo>
                  <a:lnTo>
                    <a:pt x="63500" y="31750"/>
                  </a:lnTo>
                  <a:lnTo>
                    <a:pt x="31750" y="63500"/>
                  </a:lnTo>
                  <a:lnTo>
                    <a:pt x="63500" y="63500"/>
                  </a:lnTo>
                  <a:lnTo>
                    <a:pt x="63500" y="2166620"/>
                  </a:lnTo>
                  <a:lnTo>
                    <a:pt x="31750" y="2166620"/>
                  </a:lnTo>
                  <a:lnTo>
                    <a:pt x="63500" y="2198370"/>
                  </a:lnTo>
                  <a:lnTo>
                    <a:pt x="3199383" y="2198370"/>
                  </a:lnTo>
                  <a:lnTo>
                    <a:pt x="3167633" y="2230120"/>
                  </a:lnTo>
                  <a:close/>
                </a:path>
                <a:path w="3199765" h="2230120">
                  <a:moveTo>
                    <a:pt x="63500" y="63500"/>
                  </a:moveTo>
                  <a:lnTo>
                    <a:pt x="31750" y="63500"/>
                  </a:lnTo>
                  <a:lnTo>
                    <a:pt x="63500" y="31750"/>
                  </a:lnTo>
                  <a:lnTo>
                    <a:pt x="63500" y="63500"/>
                  </a:lnTo>
                  <a:close/>
                </a:path>
                <a:path w="3199765" h="2230120">
                  <a:moveTo>
                    <a:pt x="3135883" y="63500"/>
                  </a:moveTo>
                  <a:lnTo>
                    <a:pt x="63500" y="63500"/>
                  </a:lnTo>
                  <a:lnTo>
                    <a:pt x="63500" y="31750"/>
                  </a:lnTo>
                  <a:lnTo>
                    <a:pt x="3135883" y="31750"/>
                  </a:lnTo>
                  <a:lnTo>
                    <a:pt x="3135883" y="63500"/>
                  </a:lnTo>
                  <a:close/>
                </a:path>
                <a:path w="3199765" h="2230120">
                  <a:moveTo>
                    <a:pt x="3135883" y="2198370"/>
                  </a:moveTo>
                  <a:lnTo>
                    <a:pt x="3135883" y="31750"/>
                  </a:lnTo>
                  <a:lnTo>
                    <a:pt x="3167633" y="63500"/>
                  </a:lnTo>
                  <a:lnTo>
                    <a:pt x="3199383" y="63500"/>
                  </a:lnTo>
                  <a:lnTo>
                    <a:pt x="3199383" y="2166620"/>
                  </a:lnTo>
                  <a:lnTo>
                    <a:pt x="3167633" y="2166620"/>
                  </a:lnTo>
                  <a:lnTo>
                    <a:pt x="3135883" y="2198370"/>
                  </a:lnTo>
                  <a:close/>
                </a:path>
                <a:path w="3199765" h="2230120">
                  <a:moveTo>
                    <a:pt x="3199383" y="63500"/>
                  </a:moveTo>
                  <a:lnTo>
                    <a:pt x="3167633" y="63500"/>
                  </a:lnTo>
                  <a:lnTo>
                    <a:pt x="3135883" y="31750"/>
                  </a:lnTo>
                  <a:lnTo>
                    <a:pt x="3199383" y="31750"/>
                  </a:lnTo>
                  <a:lnTo>
                    <a:pt x="3199383" y="63500"/>
                  </a:lnTo>
                  <a:close/>
                </a:path>
                <a:path w="3199765" h="2230120">
                  <a:moveTo>
                    <a:pt x="63500" y="2198370"/>
                  </a:moveTo>
                  <a:lnTo>
                    <a:pt x="31750" y="2166620"/>
                  </a:lnTo>
                  <a:lnTo>
                    <a:pt x="63500" y="2166620"/>
                  </a:lnTo>
                  <a:lnTo>
                    <a:pt x="63500" y="2198370"/>
                  </a:lnTo>
                  <a:close/>
                </a:path>
                <a:path w="3199765" h="2230120">
                  <a:moveTo>
                    <a:pt x="3135883" y="2198370"/>
                  </a:moveTo>
                  <a:lnTo>
                    <a:pt x="63500" y="2198370"/>
                  </a:lnTo>
                  <a:lnTo>
                    <a:pt x="63500" y="2166620"/>
                  </a:lnTo>
                  <a:lnTo>
                    <a:pt x="3135883" y="2166620"/>
                  </a:lnTo>
                  <a:lnTo>
                    <a:pt x="3135883" y="2198370"/>
                  </a:lnTo>
                  <a:close/>
                </a:path>
                <a:path w="3199765" h="2230120">
                  <a:moveTo>
                    <a:pt x="3199383" y="2198370"/>
                  </a:moveTo>
                  <a:lnTo>
                    <a:pt x="3135883" y="2198370"/>
                  </a:lnTo>
                  <a:lnTo>
                    <a:pt x="3167633" y="2166620"/>
                  </a:lnTo>
                  <a:lnTo>
                    <a:pt x="3199383" y="2166620"/>
                  </a:lnTo>
                  <a:lnTo>
                    <a:pt x="3199383" y="219837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7272" y="4048252"/>
            <a:ext cx="2593340" cy="1938020"/>
            <a:chOff x="17272" y="4048252"/>
            <a:chExt cx="2593340" cy="1938020"/>
          </a:xfrm>
        </p:grpSpPr>
        <p:sp>
          <p:nvSpPr>
            <p:cNvPr id="12" name="object 12"/>
            <p:cNvSpPr/>
            <p:nvPr/>
          </p:nvSpPr>
          <p:spPr>
            <a:xfrm>
              <a:off x="80772" y="4111752"/>
              <a:ext cx="2465832" cy="18105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272" y="4048252"/>
              <a:ext cx="2593340" cy="1938020"/>
            </a:xfrm>
            <a:custGeom>
              <a:avLst/>
              <a:gdLst/>
              <a:ahLst/>
              <a:cxnLst/>
              <a:rect l="l" t="t" r="r" b="b"/>
              <a:pathLst>
                <a:path w="2593340" h="1938020">
                  <a:moveTo>
                    <a:pt x="2561082" y="1937512"/>
                  </a:moveTo>
                  <a:lnTo>
                    <a:pt x="31750" y="1937512"/>
                  </a:lnTo>
                  <a:lnTo>
                    <a:pt x="0" y="1905762"/>
                  </a:lnTo>
                  <a:lnTo>
                    <a:pt x="0" y="31750"/>
                  </a:lnTo>
                  <a:lnTo>
                    <a:pt x="31750" y="0"/>
                  </a:lnTo>
                  <a:lnTo>
                    <a:pt x="2561082" y="0"/>
                  </a:lnTo>
                  <a:lnTo>
                    <a:pt x="2592832" y="31750"/>
                  </a:lnTo>
                  <a:lnTo>
                    <a:pt x="63500" y="31750"/>
                  </a:lnTo>
                  <a:lnTo>
                    <a:pt x="31750" y="63500"/>
                  </a:lnTo>
                  <a:lnTo>
                    <a:pt x="63500" y="63500"/>
                  </a:lnTo>
                  <a:lnTo>
                    <a:pt x="63500" y="1874012"/>
                  </a:lnTo>
                  <a:lnTo>
                    <a:pt x="31750" y="1874012"/>
                  </a:lnTo>
                  <a:lnTo>
                    <a:pt x="63500" y="1905762"/>
                  </a:lnTo>
                  <a:lnTo>
                    <a:pt x="2592832" y="1905762"/>
                  </a:lnTo>
                  <a:lnTo>
                    <a:pt x="2561082" y="1937512"/>
                  </a:lnTo>
                  <a:close/>
                </a:path>
                <a:path w="2593340" h="1938020">
                  <a:moveTo>
                    <a:pt x="63500" y="63500"/>
                  </a:moveTo>
                  <a:lnTo>
                    <a:pt x="31750" y="63500"/>
                  </a:lnTo>
                  <a:lnTo>
                    <a:pt x="63500" y="31750"/>
                  </a:lnTo>
                  <a:lnTo>
                    <a:pt x="63500" y="63500"/>
                  </a:lnTo>
                  <a:close/>
                </a:path>
                <a:path w="2593340" h="1938020">
                  <a:moveTo>
                    <a:pt x="2529332" y="63500"/>
                  </a:moveTo>
                  <a:lnTo>
                    <a:pt x="63500" y="63500"/>
                  </a:lnTo>
                  <a:lnTo>
                    <a:pt x="63500" y="31750"/>
                  </a:lnTo>
                  <a:lnTo>
                    <a:pt x="2529332" y="31750"/>
                  </a:lnTo>
                  <a:lnTo>
                    <a:pt x="2529332" y="63500"/>
                  </a:lnTo>
                  <a:close/>
                </a:path>
                <a:path w="2593340" h="1938020">
                  <a:moveTo>
                    <a:pt x="2529332" y="1905762"/>
                  </a:moveTo>
                  <a:lnTo>
                    <a:pt x="2529332" y="31750"/>
                  </a:lnTo>
                  <a:lnTo>
                    <a:pt x="2561082" y="63500"/>
                  </a:lnTo>
                  <a:lnTo>
                    <a:pt x="2592832" y="63500"/>
                  </a:lnTo>
                  <a:lnTo>
                    <a:pt x="2592832" y="1874012"/>
                  </a:lnTo>
                  <a:lnTo>
                    <a:pt x="2561082" y="1874012"/>
                  </a:lnTo>
                  <a:lnTo>
                    <a:pt x="2529332" y="1905762"/>
                  </a:lnTo>
                  <a:close/>
                </a:path>
                <a:path w="2593340" h="1938020">
                  <a:moveTo>
                    <a:pt x="2592832" y="63500"/>
                  </a:moveTo>
                  <a:lnTo>
                    <a:pt x="2561082" y="63500"/>
                  </a:lnTo>
                  <a:lnTo>
                    <a:pt x="2529332" y="31750"/>
                  </a:lnTo>
                  <a:lnTo>
                    <a:pt x="2592832" y="31750"/>
                  </a:lnTo>
                  <a:lnTo>
                    <a:pt x="2592832" y="63500"/>
                  </a:lnTo>
                  <a:close/>
                </a:path>
                <a:path w="2593340" h="1938020">
                  <a:moveTo>
                    <a:pt x="63500" y="1905762"/>
                  </a:moveTo>
                  <a:lnTo>
                    <a:pt x="31750" y="1874012"/>
                  </a:lnTo>
                  <a:lnTo>
                    <a:pt x="63500" y="1874012"/>
                  </a:lnTo>
                  <a:lnTo>
                    <a:pt x="63500" y="1905762"/>
                  </a:lnTo>
                  <a:close/>
                </a:path>
                <a:path w="2593340" h="1938020">
                  <a:moveTo>
                    <a:pt x="2529332" y="1905762"/>
                  </a:moveTo>
                  <a:lnTo>
                    <a:pt x="63500" y="1905762"/>
                  </a:lnTo>
                  <a:lnTo>
                    <a:pt x="63500" y="1874012"/>
                  </a:lnTo>
                  <a:lnTo>
                    <a:pt x="2529332" y="1874012"/>
                  </a:lnTo>
                  <a:lnTo>
                    <a:pt x="2529332" y="1905762"/>
                  </a:lnTo>
                  <a:close/>
                </a:path>
                <a:path w="2593340" h="1938020">
                  <a:moveTo>
                    <a:pt x="2592832" y="1905762"/>
                  </a:moveTo>
                  <a:lnTo>
                    <a:pt x="2529332" y="1905762"/>
                  </a:lnTo>
                  <a:lnTo>
                    <a:pt x="2561082" y="1874012"/>
                  </a:lnTo>
                  <a:lnTo>
                    <a:pt x="2592832" y="1874012"/>
                  </a:lnTo>
                  <a:lnTo>
                    <a:pt x="2592832" y="190576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18440" y="3478530"/>
            <a:ext cx="239204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PLAYGROUND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047365" y="3478530"/>
            <a:ext cx="2360930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AUDITORIUM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79820" y="3354705"/>
            <a:ext cx="2631440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5" dirty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COMPUTER LAB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342514" y="154939"/>
            <a:ext cx="335915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95"/>
              </a:spcBef>
              <a:buFont typeface="Arial" panose="020B0604020202020204"/>
              <a:buChar char="•"/>
              <a:tabLst>
                <a:tab pos="583565" algn="l"/>
                <a:tab pos="584200" algn="l"/>
              </a:tabLst>
            </a:pPr>
            <a:r>
              <a:rPr sz="4000" u="heavy" spc="-5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Infrastructure</a:t>
            </a:r>
            <a:endParaRPr sz="4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3736" y="114300"/>
            <a:ext cx="5334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2654300" y="4022852"/>
            <a:ext cx="3157220" cy="1988820"/>
            <a:chOff x="2654300" y="4022852"/>
            <a:chExt cx="3157220" cy="1988820"/>
          </a:xfrm>
        </p:grpSpPr>
        <p:sp>
          <p:nvSpPr>
            <p:cNvPr id="22" name="object 22"/>
            <p:cNvSpPr/>
            <p:nvPr/>
          </p:nvSpPr>
          <p:spPr>
            <a:xfrm>
              <a:off x="2743200" y="4111752"/>
              <a:ext cx="2979420" cy="18105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54300" y="4022852"/>
              <a:ext cx="3157220" cy="1988820"/>
            </a:xfrm>
            <a:custGeom>
              <a:avLst/>
              <a:gdLst/>
              <a:ahLst/>
              <a:cxnLst/>
              <a:rect l="l" t="t" r="r" b="b"/>
              <a:pathLst>
                <a:path w="3157220" h="1988820">
                  <a:moveTo>
                    <a:pt x="3157220" y="1988312"/>
                  </a:moveTo>
                  <a:lnTo>
                    <a:pt x="0" y="1988312"/>
                  </a:lnTo>
                  <a:lnTo>
                    <a:pt x="0" y="0"/>
                  </a:lnTo>
                  <a:lnTo>
                    <a:pt x="3157220" y="0"/>
                  </a:lnTo>
                  <a:lnTo>
                    <a:pt x="3157220" y="44450"/>
                  </a:lnTo>
                  <a:lnTo>
                    <a:pt x="88900" y="44450"/>
                  </a:lnTo>
                  <a:lnTo>
                    <a:pt x="44450" y="88900"/>
                  </a:lnTo>
                  <a:lnTo>
                    <a:pt x="88900" y="88900"/>
                  </a:lnTo>
                  <a:lnTo>
                    <a:pt x="88900" y="1899412"/>
                  </a:lnTo>
                  <a:lnTo>
                    <a:pt x="44450" y="1899412"/>
                  </a:lnTo>
                  <a:lnTo>
                    <a:pt x="88900" y="1943862"/>
                  </a:lnTo>
                  <a:lnTo>
                    <a:pt x="3157220" y="1943862"/>
                  </a:lnTo>
                  <a:lnTo>
                    <a:pt x="3157220" y="1988312"/>
                  </a:lnTo>
                  <a:close/>
                </a:path>
                <a:path w="3157220" h="1988820">
                  <a:moveTo>
                    <a:pt x="88900" y="88900"/>
                  </a:moveTo>
                  <a:lnTo>
                    <a:pt x="44450" y="88900"/>
                  </a:lnTo>
                  <a:lnTo>
                    <a:pt x="88900" y="44450"/>
                  </a:lnTo>
                  <a:lnTo>
                    <a:pt x="88900" y="88900"/>
                  </a:lnTo>
                  <a:close/>
                </a:path>
                <a:path w="3157220" h="1988820">
                  <a:moveTo>
                    <a:pt x="3068320" y="88900"/>
                  </a:moveTo>
                  <a:lnTo>
                    <a:pt x="88900" y="88900"/>
                  </a:lnTo>
                  <a:lnTo>
                    <a:pt x="88900" y="44450"/>
                  </a:lnTo>
                  <a:lnTo>
                    <a:pt x="3068320" y="44450"/>
                  </a:lnTo>
                  <a:lnTo>
                    <a:pt x="3068320" y="88900"/>
                  </a:lnTo>
                  <a:close/>
                </a:path>
                <a:path w="3157220" h="1988820">
                  <a:moveTo>
                    <a:pt x="3068320" y="1943862"/>
                  </a:moveTo>
                  <a:lnTo>
                    <a:pt x="3068320" y="44450"/>
                  </a:lnTo>
                  <a:lnTo>
                    <a:pt x="3112770" y="88900"/>
                  </a:lnTo>
                  <a:lnTo>
                    <a:pt x="3157220" y="88900"/>
                  </a:lnTo>
                  <a:lnTo>
                    <a:pt x="3157220" y="1899411"/>
                  </a:lnTo>
                  <a:lnTo>
                    <a:pt x="3112770" y="1899412"/>
                  </a:lnTo>
                  <a:lnTo>
                    <a:pt x="3068320" y="1943862"/>
                  </a:lnTo>
                  <a:close/>
                </a:path>
                <a:path w="3157220" h="1988820">
                  <a:moveTo>
                    <a:pt x="3157220" y="88900"/>
                  </a:moveTo>
                  <a:lnTo>
                    <a:pt x="3112770" y="88900"/>
                  </a:lnTo>
                  <a:lnTo>
                    <a:pt x="3068320" y="44450"/>
                  </a:lnTo>
                  <a:lnTo>
                    <a:pt x="3157220" y="44450"/>
                  </a:lnTo>
                  <a:lnTo>
                    <a:pt x="3157220" y="88900"/>
                  </a:lnTo>
                  <a:close/>
                </a:path>
                <a:path w="3157220" h="1988820">
                  <a:moveTo>
                    <a:pt x="88900" y="1943862"/>
                  </a:moveTo>
                  <a:lnTo>
                    <a:pt x="44450" y="1899412"/>
                  </a:lnTo>
                  <a:lnTo>
                    <a:pt x="88900" y="1899412"/>
                  </a:lnTo>
                  <a:lnTo>
                    <a:pt x="88900" y="1943862"/>
                  </a:lnTo>
                  <a:close/>
                </a:path>
                <a:path w="3157220" h="1988820">
                  <a:moveTo>
                    <a:pt x="3068320" y="1943862"/>
                  </a:moveTo>
                  <a:lnTo>
                    <a:pt x="88900" y="1943862"/>
                  </a:lnTo>
                  <a:lnTo>
                    <a:pt x="88900" y="1899412"/>
                  </a:lnTo>
                  <a:lnTo>
                    <a:pt x="3068320" y="1899412"/>
                  </a:lnTo>
                  <a:lnTo>
                    <a:pt x="3068320" y="1943862"/>
                  </a:lnTo>
                  <a:close/>
                </a:path>
                <a:path w="3157220" h="1988820">
                  <a:moveTo>
                    <a:pt x="3157220" y="1943862"/>
                  </a:moveTo>
                  <a:lnTo>
                    <a:pt x="3068320" y="1943862"/>
                  </a:lnTo>
                  <a:lnTo>
                    <a:pt x="3112770" y="1899412"/>
                  </a:lnTo>
                  <a:lnTo>
                    <a:pt x="3157220" y="1899411"/>
                  </a:lnTo>
                  <a:lnTo>
                    <a:pt x="3157220" y="1943862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6090920" y="4022852"/>
            <a:ext cx="2979420" cy="1985645"/>
            <a:chOff x="6090920" y="4022852"/>
            <a:chExt cx="2979420" cy="1985645"/>
          </a:xfrm>
        </p:grpSpPr>
        <p:sp>
          <p:nvSpPr>
            <p:cNvPr id="26" name="object 26"/>
            <p:cNvSpPr/>
            <p:nvPr/>
          </p:nvSpPr>
          <p:spPr>
            <a:xfrm>
              <a:off x="6179820" y="4111752"/>
              <a:ext cx="2801112" cy="180746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90920" y="4022852"/>
              <a:ext cx="2979420" cy="1985645"/>
            </a:xfrm>
            <a:custGeom>
              <a:avLst/>
              <a:gdLst/>
              <a:ahLst/>
              <a:cxnLst/>
              <a:rect l="l" t="t" r="r" b="b"/>
              <a:pathLst>
                <a:path w="2979420" h="1985645">
                  <a:moveTo>
                    <a:pt x="2978911" y="1985264"/>
                  </a:moveTo>
                  <a:lnTo>
                    <a:pt x="0" y="1985264"/>
                  </a:lnTo>
                  <a:lnTo>
                    <a:pt x="0" y="0"/>
                  </a:lnTo>
                  <a:lnTo>
                    <a:pt x="2978911" y="0"/>
                  </a:lnTo>
                  <a:lnTo>
                    <a:pt x="2978911" y="44450"/>
                  </a:lnTo>
                  <a:lnTo>
                    <a:pt x="88900" y="44450"/>
                  </a:lnTo>
                  <a:lnTo>
                    <a:pt x="44450" y="88900"/>
                  </a:lnTo>
                  <a:lnTo>
                    <a:pt x="88900" y="88900"/>
                  </a:lnTo>
                  <a:lnTo>
                    <a:pt x="88900" y="1896364"/>
                  </a:lnTo>
                  <a:lnTo>
                    <a:pt x="44450" y="1896364"/>
                  </a:lnTo>
                  <a:lnTo>
                    <a:pt x="88900" y="1940814"/>
                  </a:lnTo>
                  <a:lnTo>
                    <a:pt x="2978911" y="1940814"/>
                  </a:lnTo>
                  <a:lnTo>
                    <a:pt x="2978911" y="1985264"/>
                  </a:lnTo>
                  <a:close/>
                </a:path>
                <a:path w="2979420" h="1985645">
                  <a:moveTo>
                    <a:pt x="88900" y="88900"/>
                  </a:moveTo>
                  <a:lnTo>
                    <a:pt x="44450" y="88900"/>
                  </a:lnTo>
                  <a:lnTo>
                    <a:pt x="88900" y="44450"/>
                  </a:lnTo>
                  <a:lnTo>
                    <a:pt x="88900" y="88900"/>
                  </a:lnTo>
                  <a:close/>
                </a:path>
                <a:path w="2979420" h="1985645">
                  <a:moveTo>
                    <a:pt x="2890011" y="88900"/>
                  </a:moveTo>
                  <a:lnTo>
                    <a:pt x="88900" y="88900"/>
                  </a:lnTo>
                  <a:lnTo>
                    <a:pt x="88900" y="44450"/>
                  </a:lnTo>
                  <a:lnTo>
                    <a:pt x="2890011" y="44450"/>
                  </a:lnTo>
                  <a:lnTo>
                    <a:pt x="2890011" y="88900"/>
                  </a:lnTo>
                  <a:close/>
                </a:path>
                <a:path w="2979420" h="1985645">
                  <a:moveTo>
                    <a:pt x="2890011" y="1940814"/>
                  </a:moveTo>
                  <a:lnTo>
                    <a:pt x="2890011" y="44450"/>
                  </a:lnTo>
                  <a:lnTo>
                    <a:pt x="2934461" y="88900"/>
                  </a:lnTo>
                  <a:lnTo>
                    <a:pt x="2978911" y="88900"/>
                  </a:lnTo>
                  <a:lnTo>
                    <a:pt x="2978911" y="1896364"/>
                  </a:lnTo>
                  <a:lnTo>
                    <a:pt x="2934461" y="1896364"/>
                  </a:lnTo>
                  <a:lnTo>
                    <a:pt x="2890011" y="1940814"/>
                  </a:lnTo>
                  <a:close/>
                </a:path>
                <a:path w="2979420" h="1985645">
                  <a:moveTo>
                    <a:pt x="2978911" y="88900"/>
                  </a:moveTo>
                  <a:lnTo>
                    <a:pt x="2934461" y="88900"/>
                  </a:lnTo>
                  <a:lnTo>
                    <a:pt x="2890011" y="44450"/>
                  </a:lnTo>
                  <a:lnTo>
                    <a:pt x="2978911" y="44450"/>
                  </a:lnTo>
                  <a:lnTo>
                    <a:pt x="2978911" y="88900"/>
                  </a:lnTo>
                  <a:close/>
                </a:path>
                <a:path w="2979420" h="1985645">
                  <a:moveTo>
                    <a:pt x="88900" y="1940814"/>
                  </a:moveTo>
                  <a:lnTo>
                    <a:pt x="44450" y="1896364"/>
                  </a:lnTo>
                  <a:lnTo>
                    <a:pt x="88900" y="1896364"/>
                  </a:lnTo>
                  <a:lnTo>
                    <a:pt x="88900" y="1940814"/>
                  </a:lnTo>
                  <a:close/>
                </a:path>
                <a:path w="2979420" h="1985645">
                  <a:moveTo>
                    <a:pt x="2890011" y="1940814"/>
                  </a:moveTo>
                  <a:lnTo>
                    <a:pt x="88900" y="1940814"/>
                  </a:lnTo>
                  <a:lnTo>
                    <a:pt x="88900" y="1896364"/>
                  </a:lnTo>
                  <a:lnTo>
                    <a:pt x="2890011" y="1896364"/>
                  </a:lnTo>
                  <a:lnTo>
                    <a:pt x="2890011" y="1940814"/>
                  </a:lnTo>
                  <a:close/>
                </a:path>
                <a:path w="2979420" h="1985645">
                  <a:moveTo>
                    <a:pt x="2978911" y="1940814"/>
                  </a:moveTo>
                  <a:lnTo>
                    <a:pt x="2890011" y="1940814"/>
                  </a:lnTo>
                  <a:lnTo>
                    <a:pt x="2934461" y="1896364"/>
                  </a:lnTo>
                  <a:lnTo>
                    <a:pt x="2978911" y="1896364"/>
                  </a:lnTo>
                  <a:lnTo>
                    <a:pt x="2978911" y="1940814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6"/>
          <p:cNvSpPr txBox="1"/>
          <p:nvPr/>
        </p:nvSpPr>
        <p:spPr>
          <a:xfrm>
            <a:off x="3047365" y="6172835"/>
            <a:ext cx="2631440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5" dirty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MUSIC ROOM</a:t>
            </a:r>
          </a:p>
        </p:txBody>
      </p:sp>
      <p:sp>
        <p:nvSpPr>
          <p:cNvPr id="30" name="object 16"/>
          <p:cNvSpPr txBox="1"/>
          <p:nvPr/>
        </p:nvSpPr>
        <p:spPr>
          <a:xfrm>
            <a:off x="6179820" y="6172835"/>
            <a:ext cx="2631440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5" dirty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ART ROOM</a:t>
            </a:r>
          </a:p>
        </p:txBody>
      </p:sp>
      <p:sp>
        <p:nvSpPr>
          <p:cNvPr id="31" name="object 16"/>
          <p:cNvSpPr txBox="1"/>
          <p:nvPr/>
        </p:nvSpPr>
        <p:spPr>
          <a:xfrm>
            <a:off x="173990" y="6172835"/>
            <a:ext cx="2631440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5" dirty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LIBRARY</a:t>
            </a:r>
          </a:p>
        </p:txBody>
      </p:sp>
      <p:pic>
        <p:nvPicPr>
          <p:cNvPr id="32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70" y="49197"/>
            <a:ext cx="937735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8300" y="520700"/>
            <a:ext cx="3683000" cy="2788920"/>
            <a:chOff x="368300" y="520700"/>
            <a:chExt cx="3683000" cy="2788920"/>
          </a:xfrm>
        </p:grpSpPr>
        <p:sp>
          <p:nvSpPr>
            <p:cNvPr id="3" name="object 3"/>
            <p:cNvSpPr/>
            <p:nvPr/>
          </p:nvSpPr>
          <p:spPr>
            <a:xfrm>
              <a:off x="457200" y="609600"/>
              <a:ext cx="3505200" cy="26106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8300" y="520700"/>
              <a:ext cx="3683000" cy="2788920"/>
            </a:xfrm>
            <a:custGeom>
              <a:avLst/>
              <a:gdLst/>
              <a:ahLst/>
              <a:cxnLst/>
              <a:rect l="l" t="t" r="r" b="b"/>
              <a:pathLst>
                <a:path w="3683000" h="2788920">
                  <a:moveTo>
                    <a:pt x="3683000" y="2788412"/>
                  </a:moveTo>
                  <a:lnTo>
                    <a:pt x="0" y="2788412"/>
                  </a:lnTo>
                  <a:lnTo>
                    <a:pt x="0" y="0"/>
                  </a:lnTo>
                  <a:lnTo>
                    <a:pt x="3683000" y="0"/>
                  </a:lnTo>
                  <a:lnTo>
                    <a:pt x="3683000" y="44450"/>
                  </a:lnTo>
                  <a:lnTo>
                    <a:pt x="88900" y="44450"/>
                  </a:lnTo>
                  <a:lnTo>
                    <a:pt x="44450" y="88900"/>
                  </a:lnTo>
                  <a:lnTo>
                    <a:pt x="88900" y="88900"/>
                  </a:lnTo>
                  <a:lnTo>
                    <a:pt x="88900" y="2699512"/>
                  </a:lnTo>
                  <a:lnTo>
                    <a:pt x="44450" y="2699512"/>
                  </a:lnTo>
                  <a:lnTo>
                    <a:pt x="88900" y="2743962"/>
                  </a:lnTo>
                  <a:lnTo>
                    <a:pt x="3683000" y="2743962"/>
                  </a:lnTo>
                  <a:lnTo>
                    <a:pt x="3683000" y="2788412"/>
                  </a:lnTo>
                  <a:close/>
                </a:path>
                <a:path w="3683000" h="2788920">
                  <a:moveTo>
                    <a:pt x="88900" y="88900"/>
                  </a:moveTo>
                  <a:lnTo>
                    <a:pt x="44450" y="88900"/>
                  </a:lnTo>
                  <a:lnTo>
                    <a:pt x="88900" y="44450"/>
                  </a:lnTo>
                  <a:lnTo>
                    <a:pt x="88900" y="88900"/>
                  </a:lnTo>
                  <a:close/>
                </a:path>
                <a:path w="3683000" h="2788920">
                  <a:moveTo>
                    <a:pt x="3594100" y="88900"/>
                  </a:moveTo>
                  <a:lnTo>
                    <a:pt x="88900" y="88900"/>
                  </a:lnTo>
                  <a:lnTo>
                    <a:pt x="88900" y="44450"/>
                  </a:lnTo>
                  <a:lnTo>
                    <a:pt x="3594100" y="44450"/>
                  </a:lnTo>
                  <a:lnTo>
                    <a:pt x="3594100" y="88900"/>
                  </a:lnTo>
                  <a:close/>
                </a:path>
                <a:path w="3683000" h="2788920">
                  <a:moveTo>
                    <a:pt x="3594100" y="2743962"/>
                  </a:moveTo>
                  <a:lnTo>
                    <a:pt x="3594100" y="44450"/>
                  </a:lnTo>
                  <a:lnTo>
                    <a:pt x="3638550" y="88900"/>
                  </a:lnTo>
                  <a:lnTo>
                    <a:pt x="3683000" y="88900"/>
                  </a:lnTo>
                  <a:lnTo>
                    <a:pt x="3683000" y="2699512"/>
                  </a:lnTo>
                  <a:lnTo>
                    <a:pt x="3638550" y="2699512"/>
                  </a:lnTo>
                  <a:lnTo>
                    <a:pt x="3594100" y="2743962"/>
                  </a:lnTo>
                  <a:close/>
                </a:path>
                <a:path w="3683000" h="2788920">
                  <a:moveTo>
                    <a:pt x="3683000" y="88900"/>
                  </a:moveTo>
                  <a:lnTo>
                    <a:pt x="3638550" y="88900"/>
                  </a:lnTo>
                  <a:lnTo>
                    <a:pt x="3594100" y="44450"/>
                  </a:lnTo>
                  <a:lnTo>
                    <a:pt x="3683000" y="44450"/>
                  </a:lnTo>
                  <a:lnTo>
                    <a:pt x="3683000" y="88900"/>
                  </a:lnTo>
                  <a:close/>
                </a:path>
                <a:path w="3683000" h="2788920">
                  <a:moveTo>
                    <a:pt x="88900" y="2743962"/>
                  </a:moveTo>
                  <a:lnTo>
                    <a:pt x="44450" y="2699512"/>
                  </a:lnTo>
                  <a:lnTo>
                    <a:pt x="88900" y="2699512"/>
                  </a:lnTo>
                  <a:lnTo>
                    <a:pt x="88900" y="2743962"/>
                  </a:lnTo>
                  <a:close/>
                </a:path>
                <a:path w="3683000" h="2788920">
                  <a:moveTo>
                    <a:pt x="3594100" y="2743962"/>
                  </a:moveTo>
                  <a:lnTo>
                    <a:pt x="88900" y="2743962"/>
                  </a:lnTo>
                  <a:lnTo>
                    <a:pt x="88900" y="2699512"/>
                  </a:lnTo>
                  <a:lnTo>
                    <a:pt x="3594100" y="2699512"/>
                  </a:lnTo>
                  <a:lnTo>
                    <a:pt x="3594100" y="2743962"/>
                  </a:lnTo>
                  <a:close/>
                </a:path>
                <a:path w="3683000" h="2788920">
                  <a:moveTo>
                    <a:pt x="3683000" y="2743962"/>
                  </a:moveTo>
                  <a:lnTo>
                    <a:pt x="3594100" y="2743962"/>
                  </a:lnTo>
                  <a:lnTo>
                    <a:pt x="3638550" y="2699512"/>
                  </a:lnTo>
                  <a:lnTo>
                    <a:pt x="3683000" y="2699512"/>
                  </a:lnTo>
                  <a:lnTo>
                    <a:pt x="3683000" y="2743962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68300" y="3568700"/>
            <a:ext cx="3759200" cy="2997200"/>
            <a:chOff x="368300" y="3568700"/>
            <a:chExt cx="3759200" cy="2997200"/>
          </a:xfrm>
        </p:grpSpPr>
        <p:sp>
          <p:nvSpPr>
            <p:cNvPr id="6" name="object 6"/>
            <p:cNvSpPr/>
            <p:nvPr/>
          </p:nvSpPr>
          <p:spPr>
            <a:xfrm>
              <a:off x="457200" y="3657600"/>
              <a:ext cx="3581400" cy="2819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8300" y="3568700"/>
              <a:ext cx="3759200" cy="2997200"/>
            </a:xfrm>
            <a:custGeom>
              <a:avLst/>
              <a:gdLst/>
              <a:ahLst/>
              <a:cxnLst/>
              <a:rect l="l" t="t" r="r" b="b"/>
              <a:pathLst>
                <a:path w="3759200" h="2997200">
                  <a:moveTo>
                    <a:pt x="3759200" y="2997200"/>
                  </a:moveTo>
                  <a:lnTo>
                    <a:pt x="0" y="2997200"/>
                  </a:lnTo>
                  <a:lnTo>
                    <a:pt x="0" y="0"/>
                  </a:lnTo>
                  <a:lnTo>
                    <a:pt x="3759200" y="0"/>
                  </a:lnTo>
                  <a:lnTo>
                    <a:pt x="3759200" y="44450"/>
                  </a:lnTo>
                  <a:lnTo>
                    <a:pt x="88900" y="44450"/>
                  </a:lnTo>
                  <a:lnTo>
                    <a:pt x="44450" y="88900"/>
                  </a:lnTo>
                  <a:lnTo>
                    <a:pt x="88900" y="88900"/>
                  </a:lnTo>
                  <a:lnTo>
                    <a:pt x="88900" y="2908300"/>
                  </a:lnTo>
                  <a:lnTo>
                    <a:pt x="44450" y="2908300"/>
                  </a:lnTo>
                  <a:lnTo>
                    <a:pt x="88900" y="2952750"/>
                  </a:lnTo>
                  <a:lnTo>
                    <a:pt x="3759200" y="2952750"/>
                  </a:lnTo>
                  <a:lnTo>
                    <a:pt x="3759200" y="2997200"/>
                  </a:lnTo>
                  <a:close/>
                </a:path>
                <a:path w="3759200" h="2997200">
                  <a:moveTo>
                    <a:pt x="88900" y="88900"/>
                  </a:moveTo>
                  <a:lnTo>
                    <a:pt x="44450" y="88900"/>
                  </a:lnTo>
                  <a:lnTo>
                    <a:pt x="88900" y="44450"/>
                  </a:lnTo>
                  <a:lnTo>
                    <a:pt x="88900" y="88900"/>
                  </a:lnTo>
                  <a:close/>
                </a:path>
                <a:path w="3759200" h="2997200">
                  <a:moveTo>
                    <a:pt x="3670300" y="88900"/>
                  </a:moveTo>
                  <a:lnTo>
                    <a:pt x="88900" y="88900"/>
                  </a:lnTo>
                  <a:lnTo>
                    <a:pt x="88900" y="44450"/>
                  </a:lnTo>
                  <a:lnTo>
                    <a:pt x="3670300" y="44450"/>
                  </a:lnTo>
                  <a:lnTo>
                    <a:pt x="3670300" y="88900"/>
                  </a:lnTo>
                  <a:close/>
                </a:path>
                <a:path w="3759200" h="2997200">
                  <a:moveTo>
                    <a:pt x="3670300" y="2952750"/>
                  </a:moveTo>
                  <a:lnTo>
                    <a:pt x="3670300" y="44450"/>
                  </a:lnTo>
                  <a:lnTo>
                    <a:pt x="3714750" y="88900"/>
                  </a:lnTo>
                  <a:lnTo>
                    <a:pt x="3759200" y="88900"/>
                  </a:lnTo>
                  <a:lnTo>
                    <a:pt x="3759200" y="2908300"/>
                  </a:lnTo>
                  <a:lnTo>
                    <a:pt x="3714750" y="2908300"/>
                  </a:lnTo>
                  <a:lnTo>
                    <a:pt x="3670300" y="2952750"/>
                  </a:lnTo>
                  <a:close/>
                </a:path>
                <a:path w="3759200" h="2997200">
                  <a:moveTo>
                    <a:pt x="3759200" y="88900"/>
                  </a:moveTo>
                  <a:lnTo>
                    <a:pt x="3714750" y="88900"/>
                  </a:lnTo>
                  <a:lnTo>
                    <a:pt x="3670300" y="44450"/>
                  </a:lnTo>
                  <a:lnTo>
                    <a:pt x="3759200" y="44450"/>
                  </a:lnTo>
                  <a:lnTo>
                    <a:pt x="3759200" y="88900"/>
                  </a:lnTo>
                  <a:close/>
                </a:path>
                <a:path w="3759200" h="2997200">
                  <a:moveTo>
                    <a:pt x="88900" y="2952750"/>
                  </a:moveTo>
                  <a:lnTo>
                    <a:pt x="44450" y="2908300"/>
                  </a:lnTo>
                  <a:lnTo>
                    <a:pt x="88900" y="2908300"/>
                  </a:lnTo>
                  <a:lnTo>
                    <a:pt x="88900" y="2952750"/>
                  </a:lnTo>
                  <a:close/>
                </a:path>
                <a:path w="3759200" h="2997200">
                  <a:moveTo>
                    <a:pt x="3670300" y="2952750"/>
                  </a:moveTo>
                  <a:lnTo>
                    <a:pt x="88900" y="2952750"/>
                  </a:lnTo>
                  <a:lnTo>
                    <a:pt x="88900" y="2908300"/>
                  </a:lnTo>
                  <a:lnTo>
                    <a:pt x="3670300" y="2908300"/>
                  </a:lnTo>
                  <a:lnTo>
                    <a:pt x="3670300" y="2952750"/>
                  </a:lnTo>
                  <a:close/>
                </a:path>
                <a:path w="3759200" h="2997200">
                  <a:moveTo>
                    <a:pt x="3759200" y="2952750"/>
                  </a:moveTo>
                  <a:lnTo>
                    <a:pt x="3670300" y="2952750"/>
                  </a:lnTo>
                  <a:lnTo>
                    <a:pt x="3714750" y="2908300"/>
                  </a:lnTo>
                  <a:lnTo>
                    <a:pt x="3759200" y="2908300"/>
                  </a:lnTo>
                  <a:lnTo>
                    <a:pt x="3759200" y="2952750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864100" y="596900"/>
            <a:ext cx="3911600" cy="2768600"/>
            <a:chOff x="4864100" y="596900"/>
            <a:chExt cx="3911600" cy="2768600"/>
          </a:xfrm>
        </p:grpSpPr>
        <p:sp>
          <p:nvSpPr>
            <p:cNvPr id="9" name="object 9"/>
            <p:cNvSpPr/>
            <p:nvPr/>
          </p:nvSpPr>
          <p:spPr>
            <a:xfrm>
              <a:off x="4953000" y="685800"/>
              <a:ext cx="3733800" cy="2590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64100" y="596900"/>
              <a:ext cx="3911600" cy="2768600"/>
            </a:xfrm>
            <a:custGeom>
              <a:avLst/>
              <a:gdLst/>
              <a:ahLst/>
              <a:cxnLst/>
              <a:rect l="l" t="t" r="r" b="b"/>
              <a:pathLst>
                <a:path w="3911600" h="2768600">
                  <a:moveTo>
                    <a:pt x="3911600" y="2768600"/>
                  </a:moveTo>
                  <a:lnTo>
                    <a:pt x="0" y="2768600"/>
                  </a:lnTo>
                  <a:lnTo>
                    <a:pt x="0" y="0"/>
                  </a:lnTo>
                  <a:lnTo>
                    <a:pt x="3911600" y="0"/>
                  </a:lnTo>
                  <a:lnTo>
                    <a:pt x="3911600" y="44450"/>
                  </a:lnTo>
                  <a:lnTo>
                    <a:pt x="88900" y="44450"/>
                  </a:lnTo>
                  <a:lnTo>
                    <a:pt x="44450" y="88900"/>
                  </a:lnTo>
                  <a:lnTo>
                    <a:pt x="88900" y="88900"/>
                  </a:lnTo>
                  <a:lnTo>
                    <a:pt x="88900" y="2679700"/>
                  </a:lnTo>
                  <a:lnTo>
                    <a:pt x="44450" y="2679700"/>
                  </a:lnTo>
                  <a:lnTo>
                    <a:pt x="88900" y="2724150"/>
                  </a:lnTo>
                  <a:lnTo>
                    <a:pt x="3911600" y="2724150"/>
                  </a:lnTo>
                  <a:lnTo>
                    <a:pt x="3911600" y="2768600"/>
                  </a:lnTo>
                  <a:close/>
                </a:path>
                <a:path w="3911600" h="2768600">
                  <a:moveTo>
                    <a:pt x="88900" y="88900"/>
                  </a:moveTo>
                  <a:lnTo>
                    <a:pt x="44450" y="88900"/>
                  </a:lnTo>
                  <a:lnTo>
                    <a:pt x="88900" y="44450"/>
                  </a:lnTo>
                  <a:lnTo>
                    <a:pt x="88900" y="88900"/>
                  </a:lnTo>
                  <a:close/>
                </a:path>
                <a:path w="3911600" h="2768600">
                  <a:moveTo>
                    <a:pt x="3822700" y="88900"/>
                  </a:moveTo>
                  <a:lnTo>
                    <a:pt x="88900" y="88900"/>
                  </a:lnTo>
                  <a:lnTo>
                    <a:pt x="88900" y="44450"/>
                  </a:lnTo>
                  <a:lnTo>
                    <a:pt x="3822700" y="44450"/>
                  </a:lnTo>
                  <a:lnTo>
                    <a:pt x="3822700" y="88900"/>
                  </a:lnTo>
                  <a:close/>
                </a:path>
                <a:path w="3911600" h="2768600">
                  <a:moveTo>
                    <a:pt x="3822700" y="2724150"/>
                  </a:moveTo>
                  <a:lnTo>
                    <a:pt x="3822700" y="44450"/>
                  </a:lnTo>
                  <a:lnTo>
                    <a:pt x="3867150" y="88900"/>
                  </a:lnTo>
                  <a:lnTo>
                    <a:pt x="3911600" y="88900"/>
                  </a:lnTo>
                  <a:lnTo>
                    <a:pt x="3911600" y="2679700"/>
                  </a:lnTo>
                  <a:lnTo>
                    <a:pt x="3867150" y="2679700"/>
                  </a:lnTo>
                  <a:lnTo>
                    <a:pt x="3822700" y="2724150"/>
                  </a:lnTo>
                  <a:close/>
                </a:path>
                <a:path w="3911600" h="2768600">
                  <a:moveTo>
                    <a:pt x="3911600" y="88900"/>
                  </a:moveTo>
                  <a:lnTo>
                    <a:pt x="3867150" y="88900"/>
                  </a:lnTo>
                  <a:lnTo>
                    <a:pt x="3822700" y="44450"/>
                  </a:lnTo>
                  <a:lnTo>
                    <a:pt x="3911600" y="44450"/>
                  </a:lnTo>
                  <a:lnTo>
                    <a:pt x="3911600" y="88900"/>
                  </a:lnTo>
                  <a:close/>
                </a:path>
                <a:path w="3911600" h="2768600">
                  <a:moveTo>
                    <a:pt x="88900" y="2724150"/>
                  </a:moveTo>
                  <a:lnTo>
                    <a:pt x="44450" y="2679700"/>
                  </a:lnTo>
                  <a:lnTo>
                    <a:pt x="88900" y="2679700"/>
                  </a:lnTo>
                  <a:lnTo>
                    <a:pt x="88900" y="2724150"/>
                  </a:lnTo>
                  <a:close/>
                </a:path>
                <a:path w="3911600" h="2768600">
                  <a:moveTo>
                    <a:pt x="3822700" y="2724150"/>
                  </a:moveTo>
                  <a:lnTo>
                    <a:pt x="88900" y="2724150"/>
                  </a:lnTo>
                  <a:lnTo>
                    <a:pt x="88900" y="2679700"/>
                  </a:lnTo>
                  <a:lnTo>
                    <a:pt x="3822700" y="2679700"/>
                  </a:lnTo>
                  <a:lnTo>
                    <a:pt x="3822700" y="2724150"/>
                  </a:lnTo>
                  <a:close/>
                </a:path>
                <a:path w="3911600" h="2768600">
                  <a:moveTo>
                    <a:pt x="3911600" y="2724150"/>
                  </a:moveTo>
                  <a:lnTo>
                    <a:pt x="3822700" y="2724150"/>
                  </a:lnTo>
                  <a:lnTo>
                    <a:pt x="3867150" y="2679700"/>
                  </a:lnTo>
                  <a:lnTo>
                    <a:pt x="3911600" y="2679700"/>
                  </a:lnTo>
                  <a:lnTo>
                    <a:pt x="3911600" y="2724150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787900" y="3644900"/>
            <a:ext cx="3987800" cy="2997200"/>
            <a:chOff x="4787900" y="3644900"/>
            <a:chExt cx="3987800" cy="2997200"/>
          </a:xfrm>
        </p:grpSpPr>
        <p:sp>
          <p:nvSpPr>
            <p:cNvPr id="12" name="object 12"/>
            <p:cNvSpPr/>
            <p:nvPr/>
          </p:nvSpPr>
          <p:spPr>
            <a:xfrm>
              <a:off x="4876800" y="3733800"/>
              <a:ext cx="3810000" cy="2819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87900" y="3644900"/>
              <a:ext cx="3987800" cy="2997200"/>
            </a:xfrm>
            <a:custGeom>
              <a:avLst/>
              <a:gdLst/>
              <a:ahLst/>
              <a:cxnLst/>
              <a:rect l="l" t="t" r="r" b="b"/>
              <a:pathLst>
                <a:path w="3987800" h="2997200">
                  <a:moveTo>
                    <a:pt x="3987800" y="2997200"/>
                  </a:moveTo>
                  <a:lnTo>
                    <a:pt x="0" y="2997200"/>
                  </a:lnTo>
                  <a:lnTo>
                    <a:pt x="0" y="0"/>
                  </a:lnTo>
                  <a:lnTo>
                    <a:pt x="3987800" y="0"/>
                  </a:lnTo>
                  <a:lnTo>
                    <a:pt x="3987800" y="44450"/>
                  </a:lnTo>
                  <a:lnTo>
                    <a:pt x="88900" y="44450"/>
                  </a:lnTo>
                  <a:lnTo>
                    <a:pt x="44450" y="88900"/>
                  </a:lnTo>
                  <a:lnTo>
                    <a:pt x="88900" y="88900"/>
                  </a:lnTo>
                  <a:lnTo>
                    <a:pt x="88900" y="2908300"/>
                  </a:lnTo>
                  <a:lnTo>
                    <a:pt x="44450" y="2908300"/>
                  </a:lnTo>
                  <a:lnTo>
                    <a:pt x="88900" y="2952750"/>
                  </a:lnTo>
                  <a:lnTo>
                    <a:pt x="3987800" y="2952750"/>
                  </a:lnTo>
                  <a:lnTo>
                    <a:pt x="3987800" y="2997200"/>
                  </a:lnTo>
                  <a:close/>
                </a:path>
                <a:path w="3987800" h="2997200">
                  <a:moveTo>
                    <a:pt x="88900" y="88900"/>
                  </a:moveTo>
                  <a:lnTo>
                    <a:pt x="44450" y="88900"/>
                  </a:lnTo>
                  <a:lnTo>
                    <a:pt x="88900" y="44450"/>
                  </a:lnTo>
                  <a:lnTo>
                    <a:pt x="88900" y="88900"/>
                  </a:lnTo>
                  <a:close/>
                </a:path>
                <a:path w="3987800" h="2997200">
                  <a:moveTo>
                    <a:pt x="3898900" y="88900"/>
                  </a:moveTo>
                  <a:lnTo>
                    <a:pt x="88900" y="88900"/>
                  </a:lnTo>
                  <a:lnTo>
                    <a:pt x="88900" y="44450"/>
                  </a:lnTo>
                  <a:lnTo>
                    <a:pt x="3898900" y="44450"/>
                  </a:lnTo>
                  <a:lnTo>
                    <a:pt x="3898900" y="88900"/>
                  </a:lnTo>
                  <a:close/>
                </a:path>
                <a:path w="3987800" h="2997200">
                  <a:moveTo>
                    <a:pt x="3898900" y="2952750"/>
                  </a:moveTo>
                  <a:lnTo>
                    <a:pt x="3898900" y="44450"/>
                  </a:lnTo>
                  <a:lnTo>
                    <a:pt x="3943350" y="88900"/>
                  </a:lnTo>
                  <a:lnTo>
                    <a:pt x="3987800" y="88900"/>
                  </a:lnTo>
                  <a:lnTo>
                    <a:pt x="3987800" y="2908300"/>
                  </a:lnTo>
                  <a:lnTo>
                    <a:pt x="3943350" y="2908300"/>
                  </a:lnTo>
                  <a:lnTo>
                    <a:pt x="3898900" y="2952750"/>
                  </a:lnTo>
                  <a:close/>
                </a:path>
                <a:path w="3987800" h="2997200">
                  <a:moveTo>
                    <a:pt x="3987800" y="88900"/>
                  </a:moveTo>
                  <a:lnTo>
                    <a:pt x="3943350" y="88900"/>
                  </a:lnTo>
                  <a:lnTo>
                    <a:pt x="3898900" y="44450"/>
                  </a:lnTo>
                  <a:lnTo>
                    <a:pt x="3987800" y="44450"/>
                  </a:lnTo>
                  <a:lnTo>
                    <a:pt x="3987800" y="88900"/>
                  </a:lnTo>
                  <a:close/>
                </a:path>
                <a:path w="3987800" h="2997200">
                  <a:moveTo>
                    <a:pt x="88900" y="2952750"/>
                  </a:moveTo>
                  <a:lnTo>
                    <a:pt x="44450" y="2908300"/>
                  </a:lnTo>
                  <a:lnTo>
                    <a:pt x="88900" y="2908300"/>
                  </a:lnTo>
                  <a:lnTo>
                    <a:pt x="88900" y="2952750"/>
                  </a:lnTo>
                  <a:close/>
                </a:path>
                <a:path w="3987800" h="2997200">
                  <a:moveTo>
                    <a:pt x="3898900" y="2952750"/>
                  </a:moveTo>
                  <a:lnTo>
                    <a:pt x="88900" y="2952750"/>
                  </a:lnTo>
                  <a:lnTo>
                    <a:pt x="88900" y="2908300"/>
                  </a:lnTo>
                  <a:lnTo>
                    <a:pt x="3898900" y="2908300"/>
                  </a:lnTo>
                  <a:lnTo>
                    <a:pt x="3898900" y="2952750"/>
                  </a:lnTo>
                  <a:close/>
                </a:path>
                <a:path w="3987800" h="2997200">
                  <a:moveTo>
                    <a:pt x="3987800" y="2952750"/>
                  </a:moveTo>
                  <a:lnTo>
                    <a:pt x="3898900" y="2952750"/>
                  </a:lnTo>
                  <a:lnTo>
                    <a:pt x="3943350" y="2908300"/>
                  </a:lnTo>
                  <a:lnTo>
                    <a:pt x="3987800" y="2908300"/>
                  </a:lnTo>
                  <a:lnTo>
                    <a:pt x="3987800" y="2952750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297939" y="245744"/>
            <a:ext cx="181165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DANCE</a:t>
            </a:r>
            <a:r>
              <a:rPr sz="2000" b="1" spc="-70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ROOM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717540" y="245744"/>
            <a:ext cx="21437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2808DF"/>
                </a:solidFill>
              </a:rPr>
              <a:t>LANGUAGE</a:t>
            </a:r>
            <a:r>
              <a:rPr sz="2000" spc="434" dirty="0">
                <a:solidFill>
                  <a:srgbClr val="2808DF"/>
                </a:solidFill>
              </a:rPr>
              <a:t> </a:t>
            </a:r>
            <a:r>
              <a:rPr sz="2000" dirty="0">
                <a:solidFill>
                  <a:srgbClr val="2808DF"/>
                </a:solidFill>
              </a:rPr>
              <a:t>LAB</a:t>
            </a:r>
            <a:endParaRPr sz="2000"/>
          </a:p>
        </p:txBody>
      </p:sp>
      <p:sp>
        <p:nvSpPr>
          <p:cNvPr id="16" name="object 16"/>
          <p:cNvSpPr txBox="1"/>
          <p:nvPr/>
        </p:nvSpPr>
        <p:spPr>
          <a:xfrm>
            <a:off x="1145539" y="3217544"/>
            <a:ext cx="18859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SPORTS</a:t>
            </a:r>
            <a:r>
              <a:rPr sz="2000" b="1" spc="-90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ROOM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65140" y="3293745"/>
            <a:ext cx="268668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CONFERENCE</a:t>
            </a:r>
            <a:r>
              <a:rPr sz="2000" b="1" spc="-5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ROOM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2964" y="13716"/>
            <a:ext cx="385572" cy="495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0710" y="685800"/>
            <a:ext cx="3831590" cy="2679700"/>
            <a:chOff x="368300" y="520700"/>
            <a:chExt cx="4064000" cy="2844800"/>
          </a:xfrm>
        </p:grpSpPr>
        <p:sp>
          <p:nvSpPr>
            <p:cNvPr id="3" name="object 3"/>
            <p:cNvSpPr/>
            <p:nvPr/>
          </p:nvSpPr>
          <p:spPr>
            <a:xfrm>
              <a:off x="457200" y="609600"/>
              <a:ext cx="3886200" cy="2667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8300" y="520700"/>
              <a:ext cx="4064000" cy="2844800"/>
            </a:xfrm>
            <a:custGeom>
              <a:avLst/>
              <a:gdLst/>
              <a:ahLst/>
              <a:cxnLst/>
              <a:rect l="l" t="t" r="r" b="b"/>
              <a:pathLst>
                <a:path w="4064000" h="2844800">
                  <a:moveTo>
                    <a:pt x="4064000" y="2844800"/>
                  </a:moveTo>
                  <a:lnTo>
                    <a:pt x="0" y="2844800"/>
                  </a:lnTo>
                  <a:lnTo>
                    <a:pt x="0" y="0"/>
                  </a:lnTo>
                  <a:lnTo>
                    <a:pt x="4064000" y="0"/>
                  </a:lnTo>
                  <a:lnTo>
                    <a:pt x="4064000" y="44450"/>
                  </a:lnTo>
                  <a:lnTo>
                    <a:pt x="88900" y="44450"/>
                  </a:lnTo>
                  <a:lnTo>
                    <a:pt x="44450" y="88900"/>
                  </a:lnTo>
                  <a:lnTo>
                    <a:pt x="88900" y="88900"/>
                  </a:lnTo>
                  <a:lnTo>
                    <a:pt x="88900" y="2755900"/>
                  </a:lnTo>
                  <a:lnTo>
                    <a:pt x="44450" y="2755900"/>
                  </a:lnTo>
                  <a:lnTo>
                    <a:pt x="88900" y="2800350"/>
                  </a:lnTo>
                  <a:lnTo>
                    <a:pt x="4064000" y="2800350"/>
                  </a:lnTo>
                  <a:lnTo>
                    <a:pt x="4064000" y="2844800"/>
                  </a:lnTo>
                  <a:close/>
                </a:path>
                <a:path w="4064000" h="2844800">
                  <a:moveTo>
                    <a:pt x="88900" y="88900"/>
                  </a:moveTo>
                  <a:lnTo>
                    <a:pt x="44450" y="88900"/>
                  </a:lnTo>
                  <a:lnTo>
                    <a:pt x="88900" y="44450"/>
                  </a:lnTo>
                  <a:lnTo>
                    <a:pt x="88900" y="88900"/>
                  </a:lnTo>
                  <a:close/>
                </a:path>
                <a:path w="4064000" h="2844800">
                  <a:moveTo>
                    <a:pt x="3975100" y="88900"/>
                  </a:moveTo>
                  <a:lnTo>
                    <a:pt x="88900" y="88900"/>
                  </a:lnTo>
                  <a:lnTo>
                    <a:pt x="88900" y="44450"/>
                  </a:lnTo>
                  <a:lnTo>
                    <a:pt x="3975100" y="44450"/>
                  </a:lnTo>
                  <a:lnTo>
                    <a:pt x="3975100" y="88900"/>
                  </a:lnTo>
                  <a:close/>
                </a:path>
                <a:path w="4064000" h="2844800">
                  <a:moveTo>
                    <a:pt x="3975100" y="2800350"/>
                  </a:moveTo>
                  <a:lnTo>
                    <a:pt x="3975100" y="44450"/>
                  </a:lnTo>
                  <a:lnTo>
                    <a:pt x="4019550" y="88900"/>
                  </a:lnTo>
                  <a:lnTo>
                    <a:pt x="4064000" y="88900"/>
                  </a:lnTo>
                  <a:lnTo>
                    <a:pt x="4064000" y="2755900"/>
                  </a:lnTo>
                  <a:lnTo>
                    <a:pt x="4019550" y="2755900"/>
                  </a:lnTo>
                  <a:lnTo>
                    <a:pt x="3975100" y="2800350"/>
                  </a:lnTo>
                  <a:close/>
                </a:path>
                <a:path w="4064000" h="2844800">
                  <a:moveTo>
                    <a:pt x="4064000" y="88900"/>
                  </a:moveTo>
                  <a:lnTo>
                    <a:pt x="4019550" y="88900"/>
                  </a:lnTo>
                  <a:lnTo>
                    <a:pt x="3975100" y="44450"/>
                  </a:lnTo>
                  <a:lnTo>
                    <a:pt x="4064000" y="44450"/>
                  </a:lnTo>
                  <a:lnTo>
                    <a:pt x="4064000" y="88900"/>
                  </a:lnTo>
                  <a:close/>
                </a:path>
                <a:path w="4064000" h="2844800">
                  <a:moveTo>
                    <a:pt x="88900" y="2800350"/>
                  </a:moveTo>
                  <a:lnTo>
                    <a:pt x="44450" y="2755900"/>
                  </a:lnTo>
                  <a:lnTo>
                    <a:pt x="88900" y="2755900"/>
                  </a:lnTo>
                  <a:lnTo>
                    <a:pt x="88900" y="2800350"/>
                  </a:lnTo>
                  <a:close/>
                </a:path>
                <a:path w="4064000" h="2844800">
                  <a:moveTo>
                    <a:pt x="3975100" y="2800350"/>
                  </a:moveTo>
                  <a:lnTo>
                    <a:pt x="88900" y="2800350"/>
                  </a:lnTo>
                  <a:lnTo>
                    <a:pt x="88900" y="2755900"/>
                  </a:lnTo>
                  <a:lnTo>
                    <a:pt x="3975100" y="2755900"/>
                  </a:lnTo>
                  <a:lnTo>
                    <a:pt x="3975100" y="2800350"/>
                  </a:lnTo>
                  <a:close/>
                </a:path>
                <a:path w="4064000" h="2844800">
                  <a:moveTo>
                    <a:pt x="4064000" y="2800350"/>
                  </a:moveTo>
                  <a:lnTo>
                    <a:pt x="3975100" y="2800350"/>
                  </a:lnTo>
                  <a:lnTo>
                    <a:pt x="4019550" y="2755900"/>
                  </a:lnTo>
                  <a:lnTo>
                    <a:pt x="4064000" y="2755900"/>
                  </a:lnTo>
                  <a:lnTo>
                    <a:pt x="4064000" y="2800350"/>
                  </a:lnTo>
                  <a:close/>
                </a:path>
              </a:pathLst>
            </a:custGeom>
            <a:solidFill>
              <a:srgbClr val="280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853940" y="770255"/>
            <a:ext cx="3845560" cy="2595245"/>
            <a:chOff x="4711700" y="596900"/>
            <a:chExt cx="3987800" cy="2768600"/>
          </a:xfrm>
        </p:grpSpPr>
        <p:sp>
          <p:nvSpPr>
            <p:cNvPr id="6" name="object 6"/>
            <p:cNvSpPr/>
            <p:nvPr/>
          </p:nvSpPr>
          <p:spPr>
            <a:xfrm>
              <a:off x="4800600" y="685800"/>
              <a:ext cx="3810000" cy="2590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11700" y="596900"/>
              <a:ext cx="3987800" cy="2768600"/>
            </a:xfrm>
            <a:custGeom>
              <a:avLst/>
              <a:gdLst/>
              <a:ahLst/>
              <a:cxnLst/>
              <a:rect l="l" t="t" r="r" b="b"/>
              <a:pathLst>
                <a:path w="3987800" h="2768600">
                  <a:moveTo>
                    <a:pt x="3987800" y="2768600"/>
                  </a:moveTo>
                  <a:lnTo>
                    <a:pt x="0" y="2768600"/>
                  </a:lnTo>
                  <a:lnTo>
                    <a:pt x="0" y="0"/>
                  </a:lnTo>
                  <a:lnTo>
                    <a:pt x="3987800" y="0"/>
                  </a:lnTo>
                  <a:lnTo>
                    <a:pt x="3987800" y="44450"/>
                  </a:lnTo>
                  <a:lnTo>
                    <a:pt x="88900" y="44450"/>
                  </a:lnTo>
                  <a:lnTo>
                    <a:pt x="44450" y="88900"/>
                  </a:lnTo>
                  <a:lnTo>
                    <a:pt x="88900" y="88900"/>
                  </a:lnTo>
                  <a:lnTo>
                    <a:pt x="88900" y="2679700"/>
                  </a:lnTo>
                  <a:lnTo>
                    <a:pt x="44450" y="2679700"/>
                  </a:lnTo>
                  <a:lnTo>
                    <a:pt x="88900" y="2724150"/>
                  </a:lnTo>
                  <a:lnTo>
                    <a:pt x="3987800" y="2724150"/>
                  </a:lnTo>
                  <a:lnTo>
                    <a:pt x="3987800" y="2768600"/>
                  </a:lnTo>
                  <a:close/>
                </a:path>
                <a:path w="3987800" h="2768600">
                  <a:moveTo>
                    <a:pt x="88900" y="88900"/>
                  </a:moveTo>
                  <a:lnTo>
                    <a:pt x="44450" y="88900"/>
                  </a:lnTo>
                  <a:lnTo>
                    <a:pt x="88900" y="44450"/>
                  </a:lnTo>
                  <a:lnTo>
                    <a:pt x="88900" y="88900"/>
                  </a:lnTo>
                  <a:close/>
                </a:path>
                <a:path w="3987800" h="2768600">
                  <a:moveTo>
                    <a:pt x="3898900" y="88900"/>
                  </a:moveTo>
                  <a:lnTo>
                    <a:pt x="88900" y="88900"/>
                  </a:lnTo>
                  <a:lnTo>
                    <a:pt x="88900" y="44450"/>
                  </a:lnTo>
                  <a:lnTo>
                    <a:pt x="3898900" y="44450"/>
                  </a:lnTo>
                  <a:lnTo>
                    <a:pt x="3898900" y="88900"/>
                  </a:lnTo>
                  <a:close/>
                </a:path>
                <a:path w="3987800" h="2768600">
                  <a:moveTo>
                    <a:pt x="3898900" y="2724150"/>
                  </a:moveTo>
                  <a:lnTo>
                    <a:pt x="3898900" y="44450"/>
                  </a:lnTo>
                  <a:lnTo>
                    <a:pt x="3943350" y="88900"/>
                  </a:lnTo>
                  <a:lnTo>
                    <a:pt x="3987800" y="88900"/>
                  </a:lnTo>
                  <a:lnTo>
                    <a:pt x="3987800" y="2679700"/>
                  </a:lnTo>
                  <a:lnTo>
                    <a:pt x="3943350" y="2679700"/>
                  </a:lnTo>
                  <a:lnTo>
                    <a:pt x="3898900" y="2724150"/>
                  </a:lnTo>
                  <a:close/>
                </a:path>
                <a:path w="3987800" h="2768600">
                  <a:moveTo>
                    <a:pt x="3987800" y="88900"/>
                  </a:moveTo>
                  <a:lnTo>
                    <a:pt x="3943350" y="88900"/>
                  </a:lnTo>
                  <a:lnTo>
                    <a:pt x="3898900" y="44450"/>
                  </a:lnTo>
                  <a:lnTo>
                    <a:pt x="3987800" y="44450"/>
                  </a:lnTo>
                  <a:lnTo>
                    <a:pt x="3987800" y="88900"/>
                  </a:lnTo>
                  <a:close/>
                </a:path>
                <a:path w="3987800" h="2768600">
                  <a:moveTo>
                    <a:pt x="88900" y="2724150"/>
                  </a:moveTo>
                  <a:lnTo>
                    <a:pt x="44450" y="2679700"/>
                  </a:lnTo>
                  <a:lnTo>
                    <a:pt x="88900" y="2679700"/>
                  </a:lnTo>
                  <a:lnTo>
                    <a:pt x="88900" y="2724150"/>
                  </a:lnTo>
                  <a:close/>
                </a:path>
                <a:path w="3987800" h="2768600">
                  <a:moveTo>
                    <a:pt x="3898900" y="2724150"/>
                  </a:moveTo>
                  <a:lnTo>
                    <a:pt x="88900" y="2724150"/>
                  </a:lnTo>
                  <a:lnTo>
                    <a:pt x="88900" y="2679700"/>
                  </a:lnTo>
                  <a:lnTo>
                    <a:pt x="3898900" y="2679700"/>
                  </a:lnTo>
                  <a:lnTo>
                    <a:pt x="3898900" y="2724150"/>
                  </a:lnTo>
                  <a:close/>
                </a:path>
                <a:path w="3987800" h="2768600">
                  <a:moveTo>
                    <a:pt x="3987800" y="2724150"/>
                  </a:moveTo>
                  <a:lnTo>
                    <a:pt x="3898900" y="2724150"/>
                  </a:lnTo>
                  <a:lnTo>
                    <a:pt x="3943350" y="2679700"/>
                  </a:lnTo>
                  <a:lnTo>
                    <a:pt x="3987800" y="2679700"/>
                  </a:lnTo>
                  <a:lnTo>
                    <a:pt x="3987800" y="2724150"/>
                  </a:lnTo>
                  <a:close/>
                </a:path>
              </a:pathLst>
            </a:custGeom>
            <a:solidFill>
              <a:srgbClr val="280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14350" y="3820795"/>
            <a:ext cx="3917950" cy="2821305"/>
            <a:chOff x="368300" y="3721100"/>
            <a:chExt cx="4064000" cy="2921000"/>
          </a:xfrm>
        </p:grpSpPr>
        <p:sp>
          <p:nvSpPr>
            <p:cNvPr id="9" name="object 9"/>
            <p:cNvSpPr/>
            <p:nvPr/>
          </p:nvSpPr>
          <p:spPr>
            <a:xfrm>
              <a:off x="457200" y="3810000"/>
              <a:ext cx="3886200" cy="2743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8300" y="3721100"/>
              <a:ext cx="4064000" cy="2921000"/>
            </a:xfrm>
            <a:custGeom>
              <a:avLst/>
              <a:gdLst/>
              <a:ahLst/>
              <a:cxnLst/>
              <a:rect l="l" t="t" r="r" b="b"/>
              <a:pathLst>
                <a:path w="4064000" h="2921000">
                  <a:moveTo>
                    <a:pt x="4064000" y="2921000"/>
                  </a:moveTo>
                  <a:lnTo>
                    <a:pt x="0" y="2921000"/>
                  </a:lnTo>
                  <a:lnTo>
                    <a:pt x="0" y="0"/>
                  </a:lnTo>
                  <a:lnTo>
                    <a:pt x="4064000" y="0"/>
                  </a:lnTo>
                  <a:lnTo>
                    <a:pt x="4064000" y="44450"/>
                  </a:lnTo>
                  <a:lnTo>
                    <a:pt x="88900" y="44450"/>
                  </a:lnTo>
                  <a:lnTo>
                    <a:pt x="44450" y="88900"/>
                  </a:lnTo>
                  <a:lnTo>
                    <a:pt x="88900" y="88900"/>
                  </a:lnTo>
                  <a:lnTo>
                    <a:pt x="88900" y="2832100"/>
                  </a:lnTo>
                  <a:lnTo>
                    <a:pt x="44450" y="2832100"/>
                  </a:lnTo>
                  <a:lnTo>
                    <a:pt x="88900" y="2876550"/>
                  </a:lnTo>
                  <a:lnTo>
                    <a:pt x="4064000" y="2876550"/>
                  </a:lnTo>
                  <a:lnTo>
                    <a:pt x="4064000" y="2921000"/>
                  </a:lnTo>
                  <a:close/>
                </a:path>
                <a:path w="4064000" h="2921000">
                  <a:moveTo>
                    <a:pt x="88900" y="88900"/>
                  </a:moveTo>
                  <a:lnTo>
                    <a:pt x="44450" y="88900"/>
                  </a:lnTo>
                  <a:lnTo>
                    <a:pt x="88900" y="44450"/>
                  </a:lnTo>
                  <a:lnTo>
                    <a:pt x="88900" y="88900"/>
                  </a:lnTo>
                  <a:close/>
                </a:path>
                <a:path w="4064000" h="2921000">
                  <a:moveTo>
                    <a:pt x="3975100" y="88900"/>
                  </a:moveTo>
                  <a:lnTo>
                    <a:pt x="88900" y="88900"/>
                  </a:lnTo>
                  <a:lnTo>
                    <a:pt x="88900" y="44450"/>
                  </a:lnTo>
                  <a:lnTo>
                    <a:pt x="3975100" y="44450"/>
                  </a:lnTo>
                  <a:lnTo>
                    <a:pt x="3975100" y="88900"/>
                  </a:lnTo>
                  <a:close/>
                </a:path>
                <a:path w="4064000" h="2921000">
                  <a:moveTo>
                    <a:pt x="3975100" y="2876550"/>
                  </a:moveTo>
                  <a:lnTo>
                    <a:pt x="3975100" y="44450"/>
                  </a:lnTo>
                  <a:lnTo>
                    <a:pt x="4019550" y="88900"/>
                  </a:lnTo>
                  <a:lnTo>
                    <a:pt x="4064000" y="88900"/>
                  </a:lnTo>
                  <a:lnTo>
                    <a:pt x="4064000" y="2832100"/>
                  </a:lnTo>
                  <a:lnTo>
                    <a:pt x="4019550" y="2832100"/>
                  </a:lnTo>
                  <a:lnTo>
                    <a:pt x="3975100" y="2876550"/>
                  </a:lnTo>
                  <a:close/>
                </a:path>
                <a:path w="4064000" h="2921000">
                  <a:moveTo>
                    <a:pt x="4064000" y="88900"/>
                  </a:moveTo>
                  <a:lnTo>
                    <a:pt x="4019550" y="88900"/>
                  </a:lnTo>
                  <a:lnTo>
                    <a:pt x="3975100" y="44450"/>
                  </a:lnTo>
                  <a:lnTo>
                    <a:pt x="4064000" y="44450"/>
                  </a:lnTo>
                  <a:lnTo>
                    <a:pt x="4064000" y="88900"/>
                  </a:lnTo>
                  <a:close/>
                </a:path>
                <a:path w="4064000" h="2921000">
                  <a:moveTo>
                    <a:pt x="88900" y="2876550"/>
                  </a:moveTo>
                  <a:lnTo>
                    <a:pt x="44450" y="2832100"/>
                  </a:lnTo>
                  <a:lnTo>
                    <a:pt x="88900" y="2832100"/>
                  </a:lnTo>
                  <a:lnTo>
                    <a:pt x="88900" y="2876550"/>
                  </a:lnTo>
                  <a:close/>
                </a:path>
                <a:path w="4064000" h="2921000">
                  <a:moveTo>
                    <a:pt x="3975100" y="2876550"/>
                  </a:moveTo>
                  <a:lnTo>
                    <a:pt x="88900" y="2876550"/>
                  </a:lnTo>
                  <a:lnTo>
                    <a:pt x="88900" y="2832100"/>
                  </a:lnTo>
                  <a:lnTo>
                    <a:pt x="3975100" y="2832100"/>
                  </a:lnTo>
                  <a:lnTo>
                    <a:pt x="3975100" y="2876550"/>
                  </a:lnTo>
                  <a:close/>
                </a:path>
                <a:path w="4064000" h="2921000">
                  <a:moveTo>
                    <a:pt x="4064000" y="2876550"/>
                  </a:moveTo>
                  <a:lnTo>
                    <a:pt x="3975100" y="2876550"/>
                  </a:lnTo>
                  <a:lnTo>
                    <a:pt x="4019550" y="2832100"/>
                  </a:lnTo>
                  <a:lnTo>
                    <a:pt x="4064000" y="2832100"/>
                  </a:lnTo>
                  <a:lnTo>
                    <a:pt x="4064000" y="2876550"/>
                  </a:lnTo>
                  <a:close/>
                </a:path>
              </a:pathLst>
            </a:custGeom>
            <a:solidFill>
              <a:srgbClr val="280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54760" y="107950"/>
            <a:ext cx="2465070" cy="320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2808DF"/>
                </a:solidFill>
                <a:latin typeface="Times New Roman" panose="02020603050405020304" charset="0"/>
                <a:cs typeface="Times New Roman" panose="02020603050405020304" charset="0"/>
              </a:rPr>
              <a:t>CHEMISTRY</a:t>
            </a:r>
            <a:r>
              <a:rPr sz="2000" b="1" spc="-60" dirty="0">
                <a:solidFill>
                  <a:srgbClr val="2808D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000" b="1" spc="-5" dirty="0">
                <a:solidFill>
                  <a:srgbClr val="2808DF"/>
                </a:solidFill>
                <a:latin typeface="Times New Roman" panose="02020603050405020304" charset="0"/>
                <a:cs typeface="Times New Roman" panose="02020603050405020304" charset="0"/>
              </a:rPr>
              <a:t>LAB</a:t>
            </a:r>
            <a:endParaRPr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960110" y="188595"/>
            <a:ext cx="2037715" cy="320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2808DF"/>
                </a:solidFill>
                <a:latin typeface="Times New Roman" panose="02020603050405020304" charset="0"/>
                <a:cs typeface="Times New Roman" panose="02020603050405020304" charset="0"/>
              </a:rPr>
              <a:t>PHYSICS</a:t>
            </a:r>
            <a:r>
              <a:rPr sz="2000" spc="-50" dirty="0">
                <a:solidFill>
                  <a:srgbClr val="2808D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000" spc="-5" dirty="0">
                <a:solidFill>
                  <a:srgbClr val="2808DF"/>
                </a:solidFill>
                <a:latin typeface="Times New Roman" panose="02020603050405020304" charset="0"/>
                <a:cs typeface="Times New Roman" panose="02020603050405020304" charset="0"/>
              </a:rPr>
              <a:t>LAB</a:t>
            </a:r>
            <a:endParaRPr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1290" y="3400425"/>
            <a:ext cx="2546985" cy="320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solidFill>
                  <a:srgbClr val="2808DF"/>
                </a:solidFill>
                <a:latin typeface="Times New Roman" panose="02020603050405020304" charset="0"/>
                <a:cs typeface="Times New Roman" panose="02020603050405020304" charset="0"/>
              </a:rPr>
              <a:t>BIOLOGY</a:t>
            </a:r>
            <a:r>
              <a:rPr sz="2000" b="1" spc="-55" dirty="0">
                <a:solidFill>
                  <a:srgbClr val="2808D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000" b="1" spc="-5" dirty="0">
                <a:solidFill>
                  <a:srgbClr val="2808DF"/>
                </a:solidFill>
                <a:latin typeface="Times New Roman" panose="02020603050405020304" charset="0"/>
                <a:cs typeface="Times New Roman" panose="02020603050405020304" charset="0"/>
              </a:rPr>
              <a:t>LAB</a:t>
            </a:r>
            <a:endParaRPr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87290" y="3820795"/>
            <a:ext cx="3788410" cy="2821305"/>
            <a:chOff x="4787900" y="3644900"/>
            <a:chExt cx="3987800" cy="2997200"/>
          </a:xfrm>
        </p:grpSpPr>
        <p:sp>
          <p:nvSpPr>
            <p:cNvPr id="15" name="object 15"/>
            <p:cNvSpPr/>
            <p:nvPr/>
          </p:nvSpPr>
          <p:spPr>
            <a:xfrm>
              <a:off x="4876800" y="3733800"/>
              <a:ext cx="3810000" cy="2819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87900" y="3644900"/>
              <a:ext cx="3987800" cy="2997200"/>
            </a:xfrm>
            <a:custGeom>
              <a:avLst/>
              <a:gdLst/>
              <a:ahLst/>
              <a:cxnLst/>
              <a:rect l="l" t="t" r="r" b="b"/>
              <a:pathLst>
                <a:path w="3987800" h="2997200">
                  <a:moveTo>
                    <a:pt x="3987800" y="2997200"/>
                  </a:moveTo>
                  <a:lnTo>
                    <a:pt x="0" y="2997200"/>
                  </a:lnTo>
                  <a:lnTo>
                    <a:pt x="0" y="0"/>
                  </a:lnTo>
                  <a:lnTo>
                    <a:pt x="3987800" y="0"/>
                  </a:lnTo>
                  <a:lnTo>
                    <a:pt x="3987800" y="44450"/>
                  </a:lnTo>
                  <a:lnTo>
                    <a:pt x="88900" y="44450"/>
                  </a:lnTo>
                  <a:lnTo>
                    <a:pt x="44450" y="88900"/>
                  </a:lnTo>
                  <a:lnTo>
                    <a:pt x="88900" y="88900"/>
                  </a:lnTo>
                  <a:lnTo>
                    <a:pt x="88900" y="2908300"/>
                  </a:lnTo>
                  <a:lnTo>
                    <a:pt x="44450" y="2908300"/>
                  </a:lnTo>
                  <a:lnTo>
                    <a:pt x="88900" y="2952750"/>
                  </a:lnTo>
                  <a:lnTo>
                    <a:pt x="3987800" y="2952750"/>
                  </a:lnTo>
                  <a:lnTo>
                    <a:pt x="3987800" y="2997200"/>
                  </a:lnTo>
                  <a:close/>
                </a:path>
                <a:path w="3987800" h="2997200">
                  <a:moveTo>
                    <a:pt x="88900" y="88900"/>
                  </a:moveTo>
                  <a:lnTo>
                    <a:pt x="44450" y="88900"/>
                  </a:lnTo>
                  <a:lnTo>
                    <a:pt x="88900" y="44450"/>
                  </a:lnTo>
                  <a:lnTo>
                    <a:pt x="88900" y="88900"/>
                  </a:lnTo>
                  <a:close/>
                </a:path>
                <a:path w="3987800" h="2997200">
                  <a:moveTo>
                    <a:pt x="3898900" y="88900"/>
                  </a:moveTo>
                  <a:lnTo>
                    <a:pt x="88900" y="88900"/>
                  </a:lnTo>
                  <a:lnTo>
                    <a:pt x="88900" y="44450"/>
                  </a:lnTo>
                  <a:lnTo>
                    <a:pt x="3898900" y="44450"/>
                  </a:lnTo>
                  <a:lnTo>
                    <a:pt x="3898900" y="88900"/>
                  </a:lnTo>
                  <a:close/>
                </a:path>
                <a:path w="3987800" h="2997200">
                  <a:moveTo>
                    <a:pt x="3898900" y="2952750"/>
                  </a:moveTo>
                  <a:lnTo>
                    <a:pt x="3898900" y="44450"/>
                  </a:lnTo>
                  <a:lnTo>
                    <a:pt x="3943350" y="88900"/>
                  </a:lnTo>
                  <a:lnTo>
                    <a:pt x="3987800" y="88900"/>
                  </a:lnTo>
                  <a:lnTo>
                    <a:pt x="3987800" y="2908300"/>
                  </a:lnTo>
                  <a:lnTo>
                    <a:pt x="3943350" y="2908300"/>
                  </a:lnTo>
                  <a:lnTo>
                    <a:pt x="3898900" y="2952750"/>
                  </a:lnTo>
                  <a:close/>
                </a:path>
                <a:path w="3987800" h="2997200">
                  <a:moveTo>
                    <a:pt x="3987800" y="88900"/>
                  </a:moveTo>
                  <a:lnTo>
                    <a:pt x="3943350" y="88900"/>
                  </a:lnTo>
                  <a:lnTo>
                    <a:pt x="3898900" y="44450"/>
                  </a:lnTo>
                  <a:lnTo>
                    <a:pt x="3987800" y="44450"/>
                  </a:lnTo>
                  <a:lnTo>
                    <a:pt x="3987800" y="88900"/>
                  </a:lnTo>
                  <a:close/>
                </a:path>
                <a:path w="3987800" h="2997200">
                  <a:moveTo>
                    <a:pt x="88900" y="2952750"/>
                  </a:moveTo>
                  <a:lnTo>
                    <a:pt x="44450" y="2908300"/>
                  </a:lnTo>
                  <a:lnTo>
                    <a:pt x="88900" y="2908300"/>
                  </a:lnTo>
                  <a:lnTo>
                    <a:pt x="88900" y="2952750"/>
                  </a:lnTo>
                  <a:close/>
                </a:path>
                <a:path w="3987800" h="2997200">
                  <a:moveTo>
                    <a:pt x="3898900" y="2952750"/>
                  </a:moveTo>
                  <a:lnTo>
                    <a:pt x="88900" y="2952750"/>
                  </a:lnTo>
                  <a:lnTo>
                    <a:pt x="88900" y="2908300"/>
                  </a:lnTo>
                  <a:lnTo>
                    <a:pt x="3898900" y="2908300"/>
                  </a:lnTo>
                  <a:lnTo>
                    <a:pt x="3898900" y="2952750"/>
                  </a:lnTo>
                  <a:close/>
                </a:path>
                <a:path w="3987800" h="2997200">
                  <a:moveTo>
                    <a:pt x="3987800" y="2952750"/>
                  </a:moveTo>
                  <a:lnTo>
                    <a:pt x="3898900" y="2952750"/>
                  </a:lnTo>
                  <a:lnTo>
                    <a:pt x="3943350" y="2908300"/>
                  </a:lnTo>
                  <a:lnTo>
                    <a:pt x="3987800" y="2908300"/>
                  </a:lnTo>
                  <a:lnTo>
                    <a:pt x="3987800" y="2952750"/>
                  </a:lnTo>
                  <a:close/>
                </a:path>
              </a:pathLst>
            </a:custGeom>
            <a:solidFill>
              <a:srgbClr val="280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869940" y="3400425"/>
            <a:ext cx="2428240" cy="320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45" dirty="0">
                <a:solidFill>
                  <a:srgbClr val="2808DF"/>
                </a:solidFill>
                <a:latin typeface="Times New Roman" panose="02020603050405020304" charset="0"/>
                <a:cs typeface="Times New Roman" panose="02020603050405020304" charset="0"/>
              </a:rPr>
              <a:t>MATH</a:t>
            </a:r>
            <a:r>
              <a:rPr sz="2000" b="1" spc="-70" dirty="0">
                <a:solidFill>
                  <a:srgbClr val="2808D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000" b="1" spc="-5" dirty="0">
                <a:solidFill>
                  <a:srgbClr val="2808DF"/>
                </a:solidFill>
                <a:latin typeface="Times New Roman" panose="02020603050405020304" charset="0"/>
                <a:cs typeface="Times New Roman" panose="02020603050405020304" charset="0"/>
              </a:rPr>
              <a:t>LAB</a:t>
            </a:r>
            <a:endParaRPr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9539" y="13716"/>
            <a:ext cx="385572" cy="495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4089" y="2524759"/>
            <a:ext cx="1924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Times New Roman" panose="02020603050405020304"/>
                <a:cs typeface="Times New Roman" panose="02020603050405020304"/>
              </a:rPr>
              <a:t>Mr.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Lavkesh</a:t>
            </a:r>
            <a:r>
              <a:rPr sz="1800" spc="-3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Landge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5339" y="2907791"/>
            <a:ext cx="2141855" cy="253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65"/>
              </a:lnSpc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(PGT English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&amp;</a:t>
            </a:r>
            <a:r>
              <a:rPr sz="1800" spc="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HOD)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09645" y="606425"/>
            <a:ext cx="2262505" cy="1839595"/>
            <a:chOff x="3371850" y="756666"/>
            <a:chExt cx="2400300" cy="1689100"/>
          </a:xfrm>
        </p:grpSpPr>
        <p:sp>
          <p:nvSpPr>
            <p:cNvPr id="5" name="object 5"/>
            <p:cNvSpPr/>
            <p:nvPr/>
          </p:nvSpPr>
          <p:spPr>
            <a:xfrm>
              <a:off x="3429000" y="813816"/>
              <a:ext cx="2286000" cy="1574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71850" y="756666"/>
              <a:ext cx="2400300" cy="1689100"/>
            </a:xfrm>
            <a:custGeom>
              <a:avLst/>
              <a:gdLst/>
              <a:ahLst/>
              <a:cxnLst/>
              <a:rect l="l" t="t" r="r" b="b"/>
              <a:pathLst>
                <a:path w="2400300" h="1689100">
                  <a:moveTo>
                    <a:pt x="2400300" y="1688591"/>
                  </a:moveTo>
                  <a:lnTo>
                    <a:pt x="0" y="1688592"/>
                  </a:lnTo>
                  <a:lnTo>
                    <a:pt x="0" y="0"/>
                  </a:lnTo>
                  <a:lnTo>
                    <a:pt x="2400300" y="0"/>
                  </a:lnTo>
                  <a:lnTo>
                    <a:pt x="2400300" y="28575"/>
                  </a:lnTo>
                  <a:lnTo>
                    <a:pt x="57150" y="28575"/>
                  </a:lnTo>
                  <a:lnTo>
                    <a:pt x="28575" y="57150"/>
                  </a:lnTo>
                  <a:lnTo>
                    <a:pt x="57150" y="57150"/>
                  </a:lnTo>
                  <a:lnTo>
                    <a:pt x="57150" y="1631442"/>
                  </a:lnTo>
                  <a:lnTo>
                    <a:pt x="28575" y="1631442"/>
                  </a:lnTo>
                  <a:lnTo>
                    <a:pt x="57150" y="1660017"/>
                  </a:lnTo>
                  <a:lnTo>
                    <a:pt x="2400300" y="1660016"/>
                  </a:lnTo>
                  <a:lnTo>
                    <a:pt x="2400300" y="1688591"/>
                  </a:lnTo>
                  <a:close/>
                </a:path>
                <a:path w="2400300" h="1689100">
                  <a:moveTo>
                    <a:pt x="57150" y="57150"/>
                  </a:moveTo>
                  <a:lnTo>
                    <a:pt x="28575" y="57150"/>
                  </a:lnTo>
                  <a:lnTo>
                    <a:pt x="57150" y="28575"/>
                  </a:lnTo>
                  <a:lnTo>
                    <a:pt x="57150" y="57150"/>
                  </a:lnTo>
                  <a:close/>
                </a:path>
                <a:path w="2400300" h="1689100">
                  <a:moveTo>
                    <a:pt x="2343150" y="57150"/>
                  </a:moveTo>
                  <a:lnTo>
                    <a:pt x="57150" y="57150"/>
                  </a:lnTo>
                  <a:lnTo>
                    <a:pt x="57150" y="28575"/>
                  </a:lnTo>
                  <a:lnTo>
                    <a:pt x="2343150" y="28575"/>
                  </a:lnTo>
                  <a:lnTo>
                    <a:pt x="2343150" y="57150"/>
                  </a:lnTo>
                  <a:close/>
                </a:path>
                <a:path w="2400300" h="1689100">
                  <a:moveTo>
                    <a:pt x="2343150" y="1660017"/>
                  </a:moveTo>
                  <a:lnTo>
                    <a:pt x="2343150" y="28575"/>
                  </a:lnTo>
                  <a:lnTo>
                    <a:pt x="2371725" y="57150"/>
                  </a:lnTo>
                  <a:lnTo>
                    <a:pt x="2400300" y="57150"/>
                  </a:lnTo>
                  <a:lnTo>
                    <a:pt x="2400300" y="1631441"/>
                  </a:lnTo>
                  <a:lnTo>
                    <a:pt x="2371725" y="1631442"/>
                  </a:lnTo>
                  <a:lnTo>
                    <a:pt x="2343150" y="1660017"/>
                  </a:lnTo>
                  <a:close/>
                </a:path>
                <a:path w="2400300" h="1689100">
                  <a:moveTo>
                    <a:pt x="2400300" y="57150"/>
                  </a:moveTo>
                  <a:lnTo>
                    <a:pt x="2371725" y="57150"/>
                  </a:lnTo>
                  <a:lnTo>
                    <a:pt x="2343150" y="28575"/>
                  </a:lnTo>
                  <a:lnTo>
                    <a:pt x="2400300" y="28575"/>
                  </a:lnTo>
                  <a:lnTo>
                    <a:pt x="2400300" y="57150"/>
                  </a:lnTo>
                  <a:close/>
                </a:path>
                <a:path w="2400300" h="1689100">
                  <a:moveTo>
                    <a:pt x="57150" y="1660017"/>
                  </a:moveTo>
                  <a:lnTo>
                    <a:pt x="28575" y="1631442"/>
                  </a:lnTo>
                  <a:lnTo>
                    <a:pt x="57150" y="1631442"/>
                  </a:lnTo>
                  <a:lnTo>
                    <a:pt x="57150" y="1660017"/>
                  </a:lnTo>
                  <a:close/>
                </a:path>
                <a:path w="2400300" h="1689100">
                  <a:moveTo>
                    <a:pt x="2343150" y="1660017"/>
                  </a:moveTo>
                  <a:lnTo>
                    <a:pt x="57150" y="1660017"/>
                  </a:lnTo>
                  <a:lnTo>
                    <a:pt x="57150" y="1631442"/>
                  </a:lnTo>
                  <a:lnTo>
                    <a:pt x="2343150" y="1631442"/>
                  </a:lnTo>
                  <a:lnTo>
                    <a:pt x="2343150" y="1660017"/>
                  </a:lnTo>
                  <a:close/>
                </a:path>
                <a:path w="2400300" h="1689100">
                  <a:moveTo>
                    <a:pt x="2400300" y="1660016"/>
                  </a:moveTo>
                  <a:lnTo>
                    <a:pt x="2343150" y="1660017"/>
                  </a:lnTo>
                  <a:lnTo>
                    <a:pt x="2371725" y="1631442"/>
                  </a:lnTo>
                  <a:lnTo>
                    <a:pt x="2400300" y="1631441"/>
                  </a:lnTo>
                  <a:lnTo>
                    <a:pt x="2400300" y="1660016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509645" y="2525395"/>
            <a:ext cx="1911350" cy="57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marR="5080" indent="-18859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Mrs. Snehal Rulekar 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(TGT</a:t>
            </a:r>
            <a:r>
              <a:rPr sz="1800" spc="-4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English)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09575" y="-22225"/>
            <a:ext cx="2647950" cy="2332990"/>
            <a:chOff x="381000" y="114300"/>
            <a:chExt cx="2647950" cy="2332990"/>
          </a:xfrm>
        </p:grpSpPr>
        <p:sp>
          <p:nvSpPr>
            <p:cNvPr id="9" name="object 9"/>
            <p:cNvSpPr/>
            <p:nvPr/>
          </p:nvSpPr>
          <p:spPr>
            <a:xfrm>
              <a:off x="381000" y="114300"/>
              <a:ext cx="533400" cy="685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8200" y="800100"/>
              <a:ext cx="2133600" cy="15895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1050" y="742950"/>
              <a:ext cx="2247900" cy="1704339"/>
            </a:xfrm>
            <a:custGeom>
              <a:avLst/>
              <a:gdLst/>
              <a:ahLst/>
              <a:cxnLst/>
              <a:rect l="l" t="t" r="r" b="b"/>
              <a:pathLst>
                <a:path w="2247900" h="1704339">
                  <a:moveTo>
                    <a:pt x="2247900" y="1703832"/>
                  </a:moveTo>
                  <a:lnTo>
                    <a:pt x="0" y="1703832"/>
                  </a:lnTo>
                  <a:lnTo>
                    <a:pt x="0" y="0"/>
                  </a:lnTo>
                  <a:lnTo>
                    <a:pt x="2247900" y="0"/>
                  </a:lnTo>
                  <a:lnTo>
                    <a:pt x="2247900" y="28575"/>
                  </a:lnTo>
                  <a:lnTo>
                    <a:pt x="57150" y="28575"/>
                  </a:lnTo>
                  <a:lnTo>
                    <a:pt x="28575" y="57150"/>
                  </a:lnTo>
                  <a:lnTo>
                    <a:pt x="57150" y="57150"/>
                  </a:lnTo>
                  <a:lnTo>
                    <a:pt x="57150" y="1646682"/>
                  </a:lnTo>
                  <a:lnTo>
                    <a:pt x="28575" y="1646682"/>
                  </a:lnTo>
                  <a:lnTo>
                    <a:pt x="57150" y="1675257"/>
                  </a:lnTo>
                  <a:lnTo>
                    <a:pt x="2247900" y="1675257"/>
                  </a:lnTo>
                  <a:lnTo>
                    <a:pt x="2247900" y="1703832"/>
                  </a:lnTo>
                  <a:close/>
                </a:path>
                <a:path w="2247900" h="1704339">
                  <a:moveTo>
                    <a:pt x="57150" y="57150"/>
                  </a:moveTo>
                  <a:lnTo>
                    <a:pt x="28575" y="57150"/>
                  </a:lnTo>
                  <a:lnTo>
                    <a:pt x="57150" y="28575"/>
                  </a:lnTo>
                  <a:lnTo>
                    <a:pt x="57150" y="57150"/>
                  </a:lnTo>
                  <a:close/>
                </a:path>
                <a:path w="2247900" h="1704339">
                  <a:moveTo>
                    <a:pt x="2190750" y="57150"/>
                  </a:moveTo>
                  <a:lnTo>
                    <a:pt x="57150" y="57150"/>
                  </a:lnTo>
                  <a:lnTo>
                    <a:pt x="57150" y="28575"/>
                  </a:lnTo>
                  <a:lnTo>
                    <a:pt x="2190750" y="28575"/>
                  </a:lnTo>
                  <a:lnTo>
                    <a:pt x="2190750" y="57150"/>
                  </a:lnTo>
                  <a:close/>
                </a:path>
                <a:path w="2247900" h="1704339">
                  <a:moveTo>
                    <a:pt x="2190750" y="1675257"/>
                  </a:moveTo>
                  <a:lnTo>
                    <a:pt x="2190750" y="28575"/>
                  </a:lnTo>
                  <a:lnTo>
                    <a:pt x="2219325" y="57150"/>
                  </a:lnTo>
                  <a:lnTo>
                    <a:pt x="2247900" y="57150"/>
                  </a:lnTo>
                  <a:lnTo>
                    <a:pt x="2247900" y="1646682"/>
                  </a:lnTo>
                  <a:lnTo>
                    <a:pt x="2219325" y="1646682"/>
                  </a:lnTo>
                  <a:lnTo>
                    <a:pt x="2190750" y="1675257"/>
                  </a:lnTo>
                  <a:close/>
                </a:path>
                <a:path w="2247900" h="1704339">
                  <a:moveTo>
                    <a:pt x="2247900" y="57150"/>
                  </a:moveTo>
                  <a:lnTo>
                    <a:pt x="2219325" y="57150"/>
                  </a:lnTo>
                  <a:lnTo>
                    <a:pt x="2190750" y="28575"/>
                  </a:lnTo>
                  <a:lnTo>
                    <a:pt x="2247900" y="28575"/>
                  </a:lnTo>
                  <a:lnTo>
                    <a:pt x="2247900" y="57150"/>
                  </a:lnTo>
                  <a:close/>
                </a:path>
                <a:path w="2247900" h="1704339">
                  <a:moveTo>
                    <a:pt x="57150" y="1675257"/>
                  </a:moveTo>
                  <a:lnTo>
                    <a:pt x="28575" y="1646682"/>
                  </a:lnTo>
                  <a:lnTo>
                    <a:pt x="57150" y="1646682"/>
                  </a:lnTo>
                  <a:lnTo>
                    <a:pt x="57150" y="1675257"/>
                  </a:lnTo>
                  <a:close/>
                </a:path>
                <a:path w="2247900" h="1704339">
                  <a:moveTo>
                    <a:pt x="2190750" y="1675257"/>
                  </a:moveTo>
                  <a:lnTo>
                    <a:pt x="57150" y="1675257"/>
                  </a:lnTo>
                  <a:lnTo>
                    <a:pt x="57150" y="1646682"/>
                  </a:lnTo>
                  <a:lnTo>
                    <a:pt x="2190750" y="1646682"/>
                  </a:lnTo>
                  <a:lnTo>
                    <a:pt x="2190750" y="1675257"/>
                  </a:lnTo>
                  <a:close/>
                </a:path>
                <a:path w="2247900" h="1704339">
                  <a:moveTo>
                    <a:pt x="2247900" y="1675257"/>
                  </a:moveTo>
                  <a:lnTo>
                    <a:pt x="2190750" y="1675257"/>
                  </a:lnTo>
                  <a:lnTo>
                    <a:pt x="2219325" y="1646682"/>
                  </a:lnTo>
                  <a:lnTo>
                    <a:pt x="2247900" y="1646682"/>
                  </a:lnTo>
                  <a:lnTo>
                    <a:pt x="2247900" y="1675257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958840" y="541724"/>
            <a:ext cx="2312035" cy="1841500"/>
            <a:chOff x="5901690" y="605662"/>
            <a:chExt cx="2312035" cy="1841500"/>
          </a:xfrm>
        </p:grpSpPr>
        <p:sp>
          <p:nvSpPr>
            <p:cNvPr id="14" name="object 14"/>
            <p:cNvSpPr/>
            <p:nvPr/>
          </p:nvSpPr>
          <p:spPr>
            <a:xfrm>
              <a:off x="5958840" y="800100"/>
              <a:ext cx="2197608" cy="15895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01690" y="605662"/>
              <a:ext cx="2312035" cy="1841500"/>
            </a:xfrm>
            <a:custGeom>
              <a:avLst/>
              <a:gdLst/>
              <a:ahLst/>
              <a:cxnLst/>
              <a:rect l="l" t="t" r="r" b="b"/>
              <a:pathLst>
                <a:path w="2312034" h="1704339">
                  <a:moveTo>
                    <a:pt x="2283333" y="1703832"/>
                  </a:moveTo>
                  <a:lnTo>
                    <a:pt x="28575" y="1703832"/>
                  </a:lnTo>
                  <a:lnTo>
                    <a:pt x="24511" y="1703539"/>
                  </a:lnTo>
                  <a:lnTo>
                    <a:pt x="0" y="1675257"/>
                  </a:lnTo>
                  <a:lnTo>
                    <a:pt x="0" y="28575"/>
                  </a:lnTo>
                  <a:lnTo>
                    <a:pt x="28575" y="0"/>
                  </a:lnTo>
                  <a:lnTo>
                    <a:pt x="2283333" y="0"/>
                  </a:lnTo>
                  <a:lnTo>
                    <a:pt x="2311908" y="28575"/>
                  </a:lnTo>
                  <a:lnTo>
                    <a:pt x="57150" y="28575"/>
                  </a:lnTo>
                  <a:lnTo>
                    <a:pt x="28575" y="57150"/>
                  </a:lnTo>
                  <a:lnTo>
                    <a:pt x="57150" y="57150"/>
                  </a:lnTo>
                  <a:lnTo>
                    <a:pt x="57150" y="1646682"/>
                  </a:lnTo>
                  <a:lnTo>
                    <a:pt x="28575" y="1646682"/>
                  </a:lnTo>
                  <a:lnTo>
                    <a:pt x="57150" y="1675257"/>
                  </a:lnTo>
                  <a:lnTo>
                    <a:pt x="2311908" y="1675257"/>
                  </a:lnTo>
                  <a:lnTo>
                    <a:pt x="2311615" y="1679320"/>
                  </a:lnTo>
                  <a:lnTo>
                    <a:pt x="2287396" y="1703539"/>
                  </a:lnTo>
                  <a:lnTo>
                    <a:pt x="2283333" y="1703832"/>
                  </a:lnTo>
                  <a:close/>
                </a:path>
                <a:path w="2312034" h="1704339">
                  <a:moveTo>
                    <a:pt x="57150" y="57150"/>
                  </a:moveTo>
                  <a:lnTo>
                    <a:pt x="28575" y="57150"/>
                  </a:lnTo>
                  <a:lnTo>
                    <a:pt x="57150" y="28575"/>
                  </a:lnTo>
                  <a:lnTo>
                    <a:pt x="57150" y="57150"/>
                  </a:lnTo>
                  <a:close/>
                </a:path>
                <a:path w="2312034" h="1704339">
                  <a:moveTo>
                    <a:pt x="2254758" y="57150"/>
                  </a:moveTo>
                  <a:lnTo>
                    <a:pt x="57150" y="57150"/>
                  </a:lnTo>
                  <a:lnTo>
                    <a:pt x="57150" y="28575"/>
                  </a:lnTo>
                  <a:lnTo>
                    <a:pt x="2254758" y="28575"/>
                  </a:lnTo>
                  <a:lnTo>
                    <a:pt x="2254758" y="57150"/>
                  </a:lnTo>
                  <a:close/>
                </a:path>
                <a:path w="2312034" h="1704339">
                  <a:moveTo>
                    <a:pt x="2254758" y="1675257"/>
                  </a:moveTo>
                  <a:lnTo>
                    <a:pt x="2254758" y="28575"/>
                  </a:lnTo>
                  <a:lnTo>
                    <a:pt x="2283333" y="57150"/>
                  </a:lnTo>
                  <a:lnTo>
                    <a:pt x="2311908" y="57150"/>
                  </a:lnTo>
                  <a:lnTo>
                    <a:pt x="2311908" y="1646681"/>
                  </a:lnTo>
                  <a:lnTo>
                    <a:pt x="2283333" y="1646682"/>
                  </a:lnTo>
                  <a:lnTo>
                    <a:pt x="2254758" y="1675257"/>
                  </a:lnTo>
                  <a:close/>
                </a:path>
                <a:path w="2312034" h="1704339">
                  <a:moveTo>
                    <a:pt x="2311908" y="57150"/>
                  </a:moveTo>
                  <a:lnTo>
                    <a:pt x="2283333" y="57150"/>
                  </a:lnTo>
                  <a:lnTo>
                    <a:pt x="2254758" y="28575"/>
                  </a:lnTo>
                  <a:lnTo>
                    <a:pt x="2311908" y="28575"/>
                  </a:lnTo>
                  <a:lnTo>
                    <a:pt x="2311908" y="57150"/>
                  </a:lnTo>
                  <a:close/>
                </a:path>
                <a:path w="2312034" h="1704339">
                  <a:moveTo>
                    <a:pt x="57150" y="1675257"/>
                  </a:moveTo>
                  <a:lnTo>
                    <a:pt x="28575" y="1646682"/>
                  </a:lnTo>
                  <a:lnTo>
                    <a:pt x="57150" y="1646682"/>
                  </a:lnTo>
                  <a:lnTo>
                    <a:pt x="57150" y="1675257"/>
                  </a:lnTo>
                  <a:close/>
                </a:path>
                <a:path w="2312034" h="1704339">
                  <a:moveTo>
                    <a:pt x="2254758" y="1675257"/>
                  </a:moveTo>
                  <a:lnTo>
                    <a:pt x="57150" y="1675257"/>
                  </a:lnTo>
                  <a:lnTo>
                    <a:pt x="57150" y="1646682"/>
                  </a:lnTo>
                  <a:lnTo>
                    <a:pt x="2254758" y="1646682"/>
                  </a:lnTo>
                  <a:lnTo>
                    <a:pt x="2254758" y="1675257"/>
                  </a:lnTo>
                  <a:close/>
                </a:path>
                <a:path w="2312034" h="1704339">
                  <a:moveTo>
                    <a:pt x="2311908" y="1675257"/>
                  </a:moveTo>
                  <a:lnTo>
                    <a:pt x="2254758" y="1675257"/>
                  </a:lnTo>
                  <a:lnTo>
                    <a:pt x="2283333" y="1646682"/>
                  </a:lnTo>
                  <a:lnTo>
                    <a:pt x="2311908" y="1646681"/>
                  </a:lnTo>
                  <a:lnTo>
                    <a:pt x="2311908" y="1675257"/>
                  </a:lnTo>
                  <a:close/>
                </a:path>
              </a:pathLst>
            </a:custGeom>
            <a:solidFill>
              <a:srgbClr val="16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226175" y="2409507"/>
            <a:ext cx="1412240" cy="57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 marR="5080" indent="-86995">
              <a:lnSpc>
                <a:spcPct val="100000"/>
              </a:lnSpc>
              <a:spcBef>
                <a:spcPts val="100"/>
              </a:spcBef>
            </a:pPr>
            <a:r>
              <a:rPr sz="1800" b="0" spc="-3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Mr. </a:t>
            </a:r>
            <a:r>
              <a:rPr sz="1800" b="0" spc="-3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Tejas </a:t>
            </a:r>
            <a:r>
              <a:rPr sz="18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Jagle  </a:t>
            </a:r>
            <a:r>
              <a:rPr sz="18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TGT</a:t>
            </a:r>
            <a:r>
              <a:rPr sz="1800" b="0" spc="-6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English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15085" y="3254501"/>
            <a:ext cx="2242185" cy="2399030"/>
            <a:chOff x="787145" y="2873501"/>
            <a:chExt cx="2242185" cy="2399030"/>
          </a:xfrm>
        </p:grpSpPr>
        <p:sp>
          <p:nvSpPr>
            <p:cNvPr id="18" name="object 18"/>
            <p:cNvSpPr/>
            <p:nvPr/>
          </p:nvSpPr>
          <p:spPr>
            <a:xfrm>
              <a:off x="844295" y="2930651"/>
              <a:ext cx="2127504" cy="22844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87145" y="2873501"/>
              <a:ext cx="2242185" cy="2399030"/>
            </a:xfrm>
            <a:custGeom>
              <a:avLst/>
              <a:gdLst/>
              <a:ahLst/>
              <a:cxnLst/>
              <a:rect l="l" t="t" r="r" b="b"/>
              <a:pathLst>
                <a:path w="2242185" h="2399029">
                  <a:moveTo>
                    <a:pt x="2241804" y="2398776"/>
                  </a:moveTo>
                  <a:lnTo>
                    <a:pt x="0" y="2398776"/>
                  </a:lnTo>
                  <a:lnTo>
                    <a:pt x="0" y="0"/>
                  </a:lnTo>
                  <a:lnTo>
                    <a:pt x="2241804" y="0"/>
                  </a:lnTo>
                  <a:lnTo>
                    <a:pt x="2241804" y="28575"/>
                  </a:lnTo>
                  <a:lnTo>
                    <a:pt x="57150" y="28575"/>
                  </a:lnTo>
                  <a:lnTo>
                    <a:pt x="28575" y="57149"/>
                  </a:lnTo>
                  <a:lnTo>
                    <a:pt x="57150" y="57149"/>
                  </a:lnTo>
                  <a:lnTo>
                    <a:pt x="57150" y="2341626"/>
                  </a:lnTo>
                  <a:lnTo>
                    <a:pt x="28575" y="2341626"/>
                  </a:lnTo>
                  <a:lnTo>
                    <a:pt x="57150" y="2370201"/>
                  </a:lnTo>
                  <a:lnTo>
                    <a:pt x="2241804" y="2370201"/>
                  </a:lnTo>
                  <a:lnTo>
                    <a:pt x="2241804" y="2398776"/>
                  </a:lnTo>
                  <a:close/>
                </a:path>
                <a:path w="2242185" h="2399029">
                  <a:moveTo>
                    <a:pt x="57150" y="57149"/>
                  </a:moveTo>
                  <a:lnTo>
                    <a:pt x="28575" y="57149"/>
                  </a:lnTo>
                  <a:lnTo>
                    <a:pt x="57150" y="28575"/>
                  </a:lnTo>
                  <a:lnTo>
                    <a:pt x="57150" y="57149"/>
                  </a:lnTo>
                  <a:close/>
                </a:path>
                <a:path w="2242185" h="2399029">
                  <a:moveTo>
                    <a:pt x="2184654" y="57149"/>
                  </a:moveTo>
                  <a:lnTo>
                    <a:pt x="57150" y="57149"/>
                  </a:lnTo>
                  <a:lnTo>
                    <a:pt x="57150" y="28575"/>
                  </a:lnTo>
                  <a:lnTo>
                    <a:pt x="2184654" y="28575"/>
                  </a:lnTo>
                  <a:lnTo>
                    <a:pt x="2184654" y="57149"/>
                  </a:lnTo>
                  <a:close/>
                </a:path>
                <a:path w="2242185" h="2399029">
                  <a:moveTo>
                    <a:pt x="2184654" y="2370201"/>
                  </a:moveTo>
                  <a:lnTo>
                    <a:pt x="2184654" y="28575"/>
                  </a:lnTo>
                  <a:lnTo>
                    <a:pt x="2213229" y="57149"/>
                  </a:lnTo>
                  <a:lnTo>
                    <a:pt x="2241804" y="57149"/>
                  </a:lnTo>
                  <a:lnTo>
                    <a:pt x="2241804" y="2341626"/>
                  </a:lnTo>
                  <a:lnTo>
                    <a:pt x="2213229" y="2341626"/>
                  </a:lnTo>
                  <a:lnTo>
                    <a:pt x="2184654" y="2370201"/>
                  </a:lnTo>
                  <a:close/>
                </a:path>
                <a:path w="2242185" h="2399029">
                  <a:moveTo>
                    <a:pt x="2241804" y="57149"/>
                  </a:moveTo>
                  <a:lnTo>
                    <a:pt x="2213229" y="57149"/>
                  </a:lnTo>
                  <a:lnTo>
                    <a:pt x="2184654" y="28575"/>
                  </a:lnTo>
                  <a:lnTo>
                    <a:pt x="2241804" y="28575"/>
                  </a:lnTo>
                  <a:lnTo>
                    <a:pt x="2241804" y="57149"/>
                  </a:lnTo>
                  <a:close/>
                </a:path>
                <a:path w="2242185" h="2399029">
                  <a:moveTo>
                    <a:pt x="57150" y="2370201"/>
                  </a:moveTo>
                  <a:lnTo>
                    <a:pt x="28575" y="2341626"/>
                  </a:lnTo>
                  <a:lnTo>
                    <a:pt x="57150" y="2341626"/>
                  </a:lnTo>
                  <a:lnTo>
                    <a:pt x="57150" y="2370201"/>
                  </a:lnTo>
                  <a:close/>
                </a:path>
                <a:path w="2242185" h="2399029">
                  <a:moveTo>
                    <a:pt x="2184654" y="2370201"/>
                  </a:moveTo>
                  <a:lnTo>
                    <a:pt x="57150" y="2370201"/>
                  </a:lnTo>
                  <a:lnTo>
                    <a:pt x="57150" y="2341626"/>
                  </a:lnTo>
                  <a:lnTo>
                    <a:pt x="2184654" y="2341626"/>
                  </a:lnTo>
                  <a:lnTo>
                    <a:pt x="2184654" y="2370201"/>
                  </a:lnTo>
                  <a:close/>
                </a:path>
                <a:path w="2242185" h="2399029">
                  <a:moveTo>
                    <a:pt x="2241804" y="2370201"/>
                  </a:moveTo>
                  <a:lnTo>
                    <a:pt x="2184654" y="2370201"/>
                  </a:lnTo>
                  <a:lnTo>
                    <a:pt x="2213229" y="2341626"/>
                  </a:lnTo>
                  <a:lnTo>
                    <a:pt x="2241804" y="2341626"/>
                  </a:lnTo>
                  <a:lnTo>
                    <a:pt x="2241804" y="2370201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3416414" y="3136900"/>
            <a:ext cx="2117725" cy="2082800"/>
          </a:xfrm>
          <a:custGeom>
            <a:avLst/>
            <a:gdLst/>
            <a:ahLst/>
            <a:cxnLst/>
            <a:rect l="l" t="t" r="r" b="b"/>
            <a:pathLst>
              <a:path w="2117725" h="2082800">
                <a:moveTo>
                  <a:pt x="1858733" y="12700"/>
                </a:moveTo>
                <a:lnTo>
                  <a:pt x="259067" y="12700"/>
                </a:lnTo>
                <a:lnTo>
                  <a:pt x="267576" y="0"/>
                </a:lnTo>
                <a:lnTo>
                  <a:pt x="1850224" y="0"/>
                </a:lnTo>
                <a:lnTo>
                  <a:pt x="1858733" y="12700"/>
                </a:lnTo>
                <a:close/>
              </a:path>
              <a:path w="2117725" h="2082800">
                <a:moveTo>
                  <a:pt x="1899919" y="25400"/>
                </a:moveTo>
                <a:lnTo>
                  <a:pt x="217855" y="25400"/>
                </a:lnTo>
                <a:lnTo>
                  <a:pt x="225920" y="12700"/>
                </a:lnTo>
                <a:lnTo>
                  <a:pt x="1891868" y="12700"/>
                </a:lnTo>
                <a:lnTo>
                  <a:pt x="1899919" y="25400"/>
                </a:lnTo>
                <a:close/>
              </a:path>
              <a:path w="2117725" h="2082800">
                <a:moveTo>
                  <a:pt x="257886" y="38100"/>
                </a:moveTo>
                <a:lnTo>
                  <a:pt x="194310" y="38100"/>
                </a:lnTo>
                <a:lnTo>
                  <a:pt x="202056" y="25400"/>
                </a:lnTo>
                <a:lnTo>
                  <a:pt x="266001" y="25400"/>
                </a:lnTo>
                <a:lnTo>
                  <a:pt x="257886" y="38100"/>
                </a:lnTo>
                <a:close/>
              </a:path>
              <a:path w="2117725" h="2082800">
                <a:moveTo>
                  <a:pt x="1923465" y="38100"/>
                </a:moveTo>
                <a:lnTo>
                  <a:pt x="1859610" y="38100"/>
                </a:lnTo>
                <a:lnTo>
                  <a:pt x="1851494" y="25400"/>
                </a:lnTo>
                <a:lnTo>
                  <a:pt x="1915718" y="25400"/>
                </a:lnTo>
                <a:lnTo>
                  <a:pt x="1923465" y="38100"/>
                </a:lnTo>
                <a:close/>
              </a:path>
              <a:path w="2117725" h="2082800">
                <a:moveTo>
                  <a:pt x="227469" y="50800"/>
                </a:moveTo>
                <a:lnTo>
                  <a:pt x="171729" y="50800"/>
                </a:lnTo>
                <a:lnTo>
                  <a:pt x="179146" y="38100"/>
                </a:lnTo>
                <a:lnTo>
                  <a:pt x="235229" y="38100"/>
                </a:lnTo>
                <a:lnTo>
                  <a:pt x="227469" y="50800"/>
                </a:lnTo>
                <a:close/>
              </a:path>
              <a:path w="2117725" h="2082800">
                <a:moveTo>
                  <a:pt x="1946033" y="50800"/>
                </a:moveTo>
                <a:lnTo>
                  <a:pt x="1890026" y="50800"/>
                </a:lnTo>
                <a:lnTo>
                  <a:pt x="1882266" y="38100"/>
                </a:lnTo>
                <a:lnTo>
                  <a:pt x="1938616" y="38100"/>
                </a:lnTo>
                <a:lnTo>
                  <a:pt x="1946033" y="50800"/>
                </a:lnTo>
                <a:close/>
              </a:path>
              <a:path w="2117725" h="2082800">
                <a:moveTo>
                  <a:pt x="198526" y="63500"/>
                </a:moveTo>
                <a:lnTo>
                  <a:pt x="150202" y="63500"/>
                </a:lnTo>
                <a:lnTo>
                  <a:pt x="157251" y="50800"/>
                </a:lnTo>
                <a:lnTo>
                  <a:pt x="205892" y="50800"/>
                </a:lnTo>
                <a:lnTo>
                  <a:pt x="198526" y="63500"/>
                </a:lnTo>
                <a:close/>
              </a:path>
              <a:path w="2117725" h="2082800">
                <a:moveTo>
                  <a:pt x="1967547" y="63500"/>
                </a:moveTo>
                <a:lnTo>
                  <a:pt x="1918969" y="63500"/>
                </a:lnTo>
                <a:lnTo>
                  <a:pt x="1911603" y="50800"/>
                </a:lnTo>
                <a:lnTo>
                  <a:pt x="1960499" y="50800"/>
                </a:lnTo>
                <a:lnTo>
                  <a:pt x="1967547" y="63500"/>
                </a:lnTo>
                <a:close/>
              </a:path>
              <a:path w="2117725" h="2082800">
                <a:moveTo>
                  <a:pt x="177876" y="76200"/>
                </a:moveTo>
                <a:lnTo>
                  <a:pt x="129793" y="76200"/>
                </a:lnTo>
                <a:lnTo>
                  <a:pt x="136461" y="63500"/>
                </a:lnTo>
                <a:lnTo>
                  <a:pt x="184912" y="63500"/>
                </a:lnTo>
                <a:lnTo>
                  <a:pt x="177876" y="76200"/>
                </a:lnTo>
                <a:close/>
              </a:path>
              <a:path w="2117725" h="2082800">
                <a:moveTo>
                  <a:pt x="1987943" y="76200"/>
                </a:moveTo>
                <a:lnTo>
                  <a:pt x="1939620" y="76200"/>
                </a:lnTo>
                <a:lnTo>
                  <a:pt x="1932584" y="63500"/>
                </a:lnTo>
                <a:lnTo>
                  <a:pt x="1981276" y="63500"/>
                </a:lnTo>
                <a:lnTo>
                  <a:pt x="1987943" y="76200"/>
                </a:lnTo>
                <a:close/>
              </a:path>
              <a:path w="2117725" h="2082800">
                <a:moveTo>
                  <a:pt x="158229" y="88900"/>
                </a:moveTo>
                <a:lnTo>
                  <a:pt x="116852" y="88900"/>
                </a:lnTo>
                <a:lnTo>
                  <a:pt x="123253" y="76200"/>
                </a:lnTo>
                <a:lnTo>
                  <a:pt x="164922" y="76200"/>
                </a:lnTo>
                <a:lnTo>
                  <a:pt x="158229" y="88900"/>
                </a:lnTo>
                <a:close/>
              </a:path>
              <a:path w="2117725" h="2082800">
                <a:moveTo>
                  <a:pt x="2000872" y="88900"/>
                </a:moveTo>
                <a:lnTo>
                  <a:pt x="1959267" y="88900"/>
                </a:lnTo>
                <a:lnTo>
                  <a:pt x="1952574" y="76200"/>
                </a:lnTo>
                <a:lnTo>
                  <a:pt x="1994471" y="76200"/>
                </a:lnTo>
                <a:lnTo>
                  <a:pt x="2000872" y="88900"/>
                </a:lnTo>
                <a:close/>
              </a:path>
              <a:path w="2117725" h="2082800">
                <a:moveTo>
                  <a:pt x="139649" y="101600"/>
                </a:moveTo>
                <a:lnTo>
                  <a:pt x="104457" y="101600"/>
                </a:lnTo>
                <a:lnTo>
                  <a:pt x="110578" y="88900"/>
                </a:lnTo>
                <a:lnTo>
                  <a:pt x="145961" y="88900"/>
                </a:lnTo>
                <a:lnTo>
                  <a:pt x="139649" y="101600"/>
                </a:lnTo>
                <a:close/>
              </a:path>
              <a:path w="2117725" h="2082800">
                <a:moveTo>
                  <a:pt x="2013254" y="101600"/>
                </a:moveTo>
                <a:lnTo>
                  <a:pt x="1977847" y="101600"/>
                </a:lnTo>
                <a:lnTo>
                  <a:pt x="1971535" y="88900"/>
                </a:lnTo>
                <a:lnTo>
                  <a:pt x="2007133" y="88900"/>
                </a:lnTo>
                <a:lnTo>
                  <a:pt x="2013254" y="101600"/>
                </a:lnTo>
                <a:close/>
              </a:path>
              <a:path w="2117725" h="2082800">
                <a:moveTo>
                  <a:pt x="127888" y="114300"/>
                </a:moveTo>
                <a:lnTo>
                  <a:pt x="92646" y="114300"/>
                </a:lnTo>
                <a:lnTo>
                  <a:pt x="98475" y="101600"/>
                </a:lnTo>
                <a:lnTo>
                  <a:pt x="133934" y="101600"/>
                </a:lnTo>
                <a:lnTo>
                  <a:pt x="127888" y="114300"/>
                </a:lnTo>
                <a:close/>
              </a:path>
              <a:path w="2117725" h="2082800">
                <a:moveTo>
                  <a:pt x="2025053" y="114300"/>
                </a:moveTo>
                <a:lnTo>
                  <a:pt x="1989607" y="114300"/>
                </a:lnTo>
                <a:lnTo>
                  <a:pt x="1983562" y="101600"/>
                </a:lnTo>
                <a:lnTo>
                  <a:pt x="2019223" y="101600"/>
                </a:lnTo>
                <a:lnTo>
                  <a:pt x="2025053" y="114300"/>
                </a:lnTo>
                <a:close/>
              </a:path>
              <a:path w="2117725" h="2082800">
                <a:moveTo>
                  <a:pt x="116649" y="127000"/>
                </a:moveTo>
                <a:lnTo>
                  <a:pt x="81432" y="127000"/>
                </a:lnTo>
                <a:lnTo>
                  <a:pt x="86956" y="114300"/>
                </a:lnTo>
                <a:lnTo>
                  <a:pt x="122415" y="114300"/>
                </a:lnTo>
                <a:lnTo>
                  <a:pt x="116649" y="127000"/>
                </a:lnTo>
                <a:close/>
              </a:path>
              <a:path w="2117725" h="2082800">
                <a:moveTo>
                  <a:pt x="2036254" y="127000"/>
                </a:moveTo>
                <a:lnTo>
                  <a:pt x="2000846" y="127000"/>
                </a:lnTo>
                <a:lnTo>
                  <a:pt x="1995081" y="114300"/>
                </a:lnTo>
                <a:lnTo>
                  <a:pt x="2030729" y="114300"/>
                </a:lnTo>
                <a:lnTo>
                  <a:pt x="2036254" y="127000"/>
                </a:lnTo>
                <a:close/>
              </a:path>
              <a:path w="2117725" h="2082800">
                <a:moveTo>
                  <a:pt x="105956" y="139700"/>
                </a:moveTo>
                <a:lnTo>
                  <a:pt x="70840" y="139700"/>
                </a:lnTo>
                <a:lnTo>
                  <a:pt x="76060" y="127000"/>
                </a:lnTo>
                <a:lnTo>
                  <a:pt x="111442" y="127000"/>
                </a:lnTo>
                <a:lnTo>
                  <a:pt x="105956" y="139700"/>
                </a:lnTo>
                <a:close/>
              </a:path>
              <a:path w="2117725" h="2082800">
                <a:moveTo>
                  <a:pt x="2046833" y="139700"/>
                </a:moveTo>
                <a:lnTo>
                  <a:pt x="2011540" y="139700"/>
                </a:lnTo>
                <a:lnTo>
                  <a:pt x="2006053" y="127000"/>
                </a:lnTo>
                <a:lnTo>
                  <a:pt x="2041626" y="127000"/>
                </a:lnTo>
                <a:lnTo>
                  <a:pt x="2046833" y="139700"/>
                </a:lnTo>
                <a:close/>
              </a:path>
              <a:path w="2117725" h="2082800">
                <a:moveTo>
                  <a:pt x="90995" y="152400"/>
                </a:moveTo>
                <a:lnTo>
                  <a:pt x="60896" y="152400"/>
                </a:lnTo>
                <a:lnTo>
                  <a:pt x="65786" y="139700"/>
                </a:lnTo>
                <a:lnTo>
                  <a:pt x="96024" y="139700"/>
                </a:lnTo>
                <a:lnTo>
                  <a:pt x="90995" y="152400"/>
                </a:lnTo>
                <a:close/>
              </a:path>
              <a:path w="2117725" h="2082800">
                <a:moveTo>
                  <a:pt x="2056777" y="152400"/>
                </a:moveTo>
                <a:lnTo>
                  <a:pt x="2026500" y="152400"/>
                </a:lnTo>
                <a:lnTo>
                  <a:pt x="2021471" y="139700"/>
                </a:lnTo>
                <a:lnTo>
                  <a:pt x="2051888" y="139700"/>
                </a:lnTo>
                <a:lnTo>
                  <a:pt x="2056777" y="152400"/>
                </a:lnTo>
                <a:close/>
              </a:path>
              <a:path w="2117725" h="2082800">
                <a:moveTo>
                  <a:pt x="77381" y="177800"/>
                </a:moveTo>
                <a:lnTo>
                  <a:pt x="47218" y="177800"/>
                </a:lnTo>
                <a:lnTo>
                  <a:pt x="51612" y="165100"/>
                </a:lnTo>
                <a:lnTo>
                  <a:pt x="56172" y="152400"/>
                </a:lnTo>
                <a:lnTo>
                  <a:pt x="86487" y="152400"/>
                </a:lnTo>
                <a:lnTo>
                  <a:pt x="81762" y="165100"/>
                </a:lnTo>
                <a:lnTo>
                  <a:pt x="81940" y="165100"/>
                </a:lnTo>
                <a:lnTo>
                  <a:pt x="77381" y="177800"/>
                </a:lnTo>
                <a:close/>
              </a:path>
              <a:path w="2117725" h="2082800">
                <a:moveTo>
                  <a:pt x="2070430" y="177800"/>
                </a:moveTo>
                <a:lnTo>
                  <a:pt x="2040115" y="177800"/>
                </a:lnTo>
                <a:lnTo>
                  <a:pt x="2035555" y="165100"/>
                </a:lnTo>
                <a:lnTo>
                  <a:pt x="2035733" y="165100"/>
                </a:lnTo>
                <a:lnTo>
                  <a:pt x="2031009" y="152400"/>
                </a:lnTo>
                <a:lnTo>
                  <a:pt x="2061489" y="152400"/>
                </a:lnTo>
                <a:lnTo>
                  <a:pt x="2066048" y="165100"/>
                </a:lnTo>
                <a:lnTo>
                  <a:pt x="2070430" y="177800"/>
                </a:lnTo>
                <a:close/>
              </a:path>
              <a:path w="2117725" h="2082800">
                <a:moveTo>
                  <a:pt x="69087" y="190500"/>
                </a:moveTo>
                <a:lnTo>
                  <a:pt x="38988" y="190500"/>
                </a:lnTo>
                <a:lnTo>
                  <a:pt x="43014" y="177800"/>
                </a:lnTo>
                <a:lnTo>
                  <a:pt x="73317" y="177800"/>
                </a:lnTo>
                <a:lnTo>
                  <a:pt x="69087" y="190500"/>
                </a:lnTo>
                <a:close/>
              </a:path>
              <a:path w="2117725" h="2082800">
                <a:moveTo>
                  <a:pt x="2078659" y="190500"/>
                </a:moveTo>
                <a:lnTo>
                  <a:pt x="2048408" y="190500"/>
                </a:lnTo>
                <a:lnTo>
                  <a:pt x="2044179" y="177800"/>
                </a:lnTo>
                <a:lnTo>
                  <a:pt x="2074633" y="177800"/>
                </a:lnTo>
                <a:lnTo>
                  <a:pt x="2078659" y="190500"/>
                </a:lnTo>
                <a:close/>
              </a:path>
              <a:path w="2117725" h="2082800">
                <a:moveTo>
                  <a:pt x="54482" y="215900"/>
                </a:moveTo>
                <a:lnTo>
                  <a:pt x="27978" y="215900"/>
                </a:lnTo>
                <a:lnTo>
                  <a:pt x="31457" y="203200"/>
                </a:lnTo>
                <a:lnTo>
                  <a:pt x="35128" y="190500"/>
                </a:lnTo>
                <a:lnTo>
                  <a:pt x="65328" y="190500"/>
                </a:lnTo>
                <a:lnTo>
                  <a:pt x="61442" y="203200"/>
                </a:lnTo>
                <a:lnTo>
                  <a:pt x="58013" y="203200"/>
                </a:lnTo>
                <a:lnTo>
                  <a:pt x="54482" y="215900"/>
                </a:lnTo>
                <a:close/>
              </a:path>
              <a:path w="2117725" h="2082800">
                <a:moveTo>
                  <a:pt x="2089632" y="215900"/>
                </a:moveTo>
                <a:lnTo>
                  <a:pt x="2063013" y="215900"/>
                </a:lnTo>
                <a:lnTo>
                  <a:pt x="2059482" y="203200"/>
                </a:lnTo>
                <a:lnTo>
                  <a:pt x="2056053" y="203200"/>
                </a:lnTo>
                <a:lnTo>
                  <a:pt x="2052167" y="190500"/>
                </a:lnTo>
                <a:lnTo>
                  <a:pt x="2082495" y="190500"/>
                </a:lnTo>
                <a:lnTo>
                  <a:pt x="2086165" y="203200"/>
                </a:lnTo>
                <a:lnTo>
                  <a:pt x="2089632" y="215900"/>
                </a:lnTo>
                <a:close/>
              </a:path>
              <a:path w="2117725" h="2082800">
                <a:moveTo>
                  <a:pt x="45326" y="241300"/>
                </a:moveTo>
                <a:lnTo>
                  <a:pt x="18681" y="241300"/>
                </a:lnTo>
                <a:lnTo>
                  <a:pt x="21589" y="228600"/>
                </a:lnTo>
                <a:lnTo>
                  <a:pt x="24688" y="215900"/>
                </a:lnTo>
                <a:lnTo>
                  <a:pt x="51371" y="215900"/>
                </a:lnTo>
                <a:lnTo>
                  <a:pt x="48196" y="228600"/>
                </a:lnTo>
                <a:lnTo>
                  <a:pt x="45326" y="241300"/>
                </a:lnTo>
                <a:close/>
              </a:path>
              <a:path w="2117725" h="2082800">
                <a:moveTo>
                  <a:pt x="2098916" y="241300"/>
                </a:moveTo>
                <a:lnTo>
                  <a:pt x="2072170" y="241300"/>
                </a:lnTo>
                <a:lnTo>
                  <a:pt x="2069185" y="228600"/>
                </a:lnTo>
                <a:lnTo>
                  <a:pt x="2066124" y="215900"/>
                </a:lnTo>
                <a:lnTo>
                  <a:pt x="2092921" y="215900"/>
                </a:lnTo>
                <a:lnTo>
                  <a:pt x="2096020" y="228600"/>
                </a:lnTo>
                <a:lnTo>
                  <a:pt x="2098916" y="241300"/>
                </a:lnTo>
                <a:close/>
              </a:path>
              <a:path w="2117725" h="2082800">
                <a:moveTo>
                  <a:pt x="35674" y="266700"/>
                </a:moveTo>
                <a:lnTo>
                  <a:pt x="11150" y="266700"/>
                </a:lnTo>
                <a:lnTo>
                  <a:pt x="13462" y="254000"/>
                </a:lnTo>
                <a:lnTo>
                  <a:pt x="15976" y="241300"/>
                </a:lnTo>
                <a:lnTo>
                  <a:pt x="42735" y="241300"/>
                </a:lnTo>
                <a:lnTo>
                  <a:pt x="40131" y="254000"/>
                </a:lnTo>
                <a:lnTo>
                  <a:pt x="37896" y="254000"/>
                </a:lnTo>
                <a:lnTo>
                  <a:pt x="35674" y="266700"/>
                </a:lnTo>
                <a:close/>
              </a:path>
              <a:path w="2117725" h="2082800">
                <a:moveTo>
                  <a:pt x="2106422" y="266700"/>
                </a:moveTo>
                <a:lnTo>
                  <a:pt x="2081822" y="266700"/>
                </a:lnTo>
                <a:lnTo>
                  <a:pt x="2079599" y="254000"/>
                </a:lnTo>
                <a:lnTo>
                  <a:pt x="2077364" y="254000"/>
                </a:lnTo>
                <a:lnTo>
                  <a:pt x="2074760" y="241300"/>
                </a:lnTo>
                <a:lnTo>
                  <a:pt x="2101621" y="241300"/>
                </a:lnTo>
                <a:lnTo>
                  <a:pt x="2104123" y="254000"/>
                </a:lnTo>
                <a:lnTo>
                  <a:pt x="2106422" y="266700"/>
                </a:lnTo>
                <a:close/>
              </a:path>
              <a:path w="2117725" h="2082800">
                <a:moveTo>
                  <a:pt x="30429" y="292100"/>
                </a:moveTo>
                <a:lnTo>
                  <a:pt x="5486" y="292100"/>
                </a:lnTo>
                <a:lnTo>
                  <a:pt x="7162" y="279400"/>
                </a:lnTo>
                <a:lnTo>
                  <a:pt x="9055" y="266700"/>
                </a:lnTo>
                <a:lnTo>
                  <a:pt x="35750" y="266700"/>
                </a:lnTo>
                <a:lnTo>
                  <a:pt x="33731" y="279400"/>
                </a:lnTo>
                <a:lnTo>
                  <a:pt x="32042" y="279400"/>
                </a:lnTo>
                <a:lnTo>
                  <a:pt x="30429" y="292100"/>
                </a:lnTo>
                <a:close/>
              </a:path>
              <a:path w="2117725" h="2082800">
                <a:moveTo>
                  <a:pt x="2112073" y="292100"/>
                </a:moveTo>
                <a:lnTo>
                  <a:pt x="2087067" y="292100"/>
                </a:lnTo>
                <a:lnTo>
                  <a:pt x="2085454" y="279400"/>
                </a:lnTo>
                <a:lnTo>
                  <a:pt x="2083765" y="279400"/>
                </a:lnTo>
                <a:lnTo>
                  <a:pt x="2081745" y="266700"/>
                </a:lnTo>
                <a:lnTo>
                  <a:pt x="2108517" y="266700"/>
                </a:lnTo>
                <a:lnTo>
                  <a:pt x="2110397" y="279400"/>
                </a:lnTo>
                <a:lnTo>
                  <a:pt x="2112073" y="292100"/>
                </a:lnTo>
                <a:close/>
              </a:path>
              <a:path w="2117725" h="2082800">
                <a:moveTo>
                  <a:pt x="26974" y="317500"/>
                </a:moveTo>
                <a:lnTo>
                  <a:pt x="1739" y="317500"/>
                </a:lnTo>
                <a:lnTo>
                  <a:pt x="2768" y="304800"/>
                </a:lnTo>
                <a:lnTo>
                  <a:pt x="4025" y="292100"/>
                </a:lnTo>
                <a:lnTo>
                  <a:pt x="30492" y="292100"/>
                </a:lnTo>
                <a:lnTo>
                  <a:pt x="29082" y="304800"/>
                </a:lnTo>
                <a:lnTo>
                  <a:pt x="27965" y="304800"/>
                </a:lnTo>
                <a:lnTo>
                  <a:pt x="26974" y="317500"/>
                </a:lnTo>
                <a:close/>
              </a:path>
              <a:path w="2117725" h="2082800">
                <a:moveTo>
                  <a:pt x="2115781" y="317500"/>
                </a:moveTo>
                <a:lnTo>
                  <a:pt x="2090521" y="317500"/>
                </a:lnTo>
                <a:lnTo>
                  <a:pt x="2089530" y="304800"/>
                </a:lnTo>
                <a:lnTo>
                  <a:pt x="2088413" y="304800"/>
                </a:lnTo>
                <a:lnTo>
                  <a:pt x="2087003" y="292100"/>
                </a:lnTo>
                <a:lnTo>
                  <a:pt x="2113521" y="292100"/>
                </a:lnTo>
                <a:lnTo>
                  <a:pt x="2114765" y="304800"/>
                </a:lnTo>
                <a:lnTo>
                  <a:pt x="2115781" y="317500"/>
                </a:lnTo>
                <a:close/>
              </a:path>
              <a:path w="2117725" h="2082800">
                <a:moveTo>
                  <a:pt x="25400" y="1739900"/>
                </a:moveTo>
                <a:lnTo>
                  <a:pt x="0" y="1739900"/>
                </a:lnTo>
                <a:lnTo>
                  <a:pt x="0" y="342900"/>
                </a:lnTo>
                <a:lnTo>
                  <a:pt x="355" y="330200"/>
                </a:lnTo>
                <a:lnTo>
                  <a:pt x="939" y="317500"/>
                </a:lnTo>
                <a:lnTo>
                  <a:pt x="27012" y="317500"/>
                </a:lnTo>
                <a:lnTo>
                  <a:pt x="26238" y="330200"/>
                </a:lnTo>
                <a:lnTo>
                  <a:pt x="25730" y="330200"/>
                </a:lnTo>
                <a:lnTo>
                  <a:pt x="25387" y="342900"/>
                </a:lnTo>
                <a:lnTo>
                  <a:pt x="25400" y="1739900"/>
                </a:lnTo>
                <a:close/>
              </a:path>
              <a:path w="2117725" h="2082800">
                <a:moveTo>
                  <a:pt x="2117483" y="1739900"/>
                </a:moveTo>
                <a:lnTo>
                  <a:pt x="2092096" y="1739900"/>
                </a:lnTo>
                <a:lnTo>
                  <a:pt x="2092096" y="342900"/>
                </a:lnTo>
                <a:lnTo>
                  <a:pt x="2091766" y="330200"/>
                </a:lnTo>
                <a:lnTo>
                  <a:pt x="2091258" y="330200"/>
                </a:lnTo>
                <a:lnTo>
                  <a:pt x="2090483" y="317500"/>
                </a:lnTo>
                <a:lnTo>
                  <a:pt x="2116581" y="317500"/>
                </a:lnTo>
                <a:lnTo>
                  <a:pt x="2117153" y="330200"/>
                </a:lnTo>
                <a:lnTo>
                  <a:pt x="2117496" y="342900"/>
                </a:lnTo>
                <a:lnTo>
                  <a:pt x="2117483" y="1739900"/>
                </a:lnTo>
                <a:close/>
              </a:path>
              <a:path w="2117725" h="2082800">
                <a:moveTo>
                  <a:pt x="27012" y="1765300"/>
                </a:moveTo>
                <a:lnTo>
                  <a:pt x="1714" y="1765300"/>
                </a:lnTo>
                <a:lnTo>
                  <a:pt x="914" y="1752600"/>
                </a:lnTo>
                <a:lnTo>
                  <a:pt x="342" y="1739900"/>
                </a:lnTo>
                <a:lnTo>
                  <a:pt x="25704" y="1739900"/>
                </a:lnTo>
                <a:lnTo>
                  <a:pt x="26263" y="1752600"/>
                </a:lnTo>
                <a:lnTo>
                  <a:pt x="27012" y="1765300"/>
                </a:lnTo>
                <a:close/>
              </a:path>
              <a:path w="2117725" h="2082800">
                <a:moveTo>
                  <a:pt x="2114727" y="1778000"/>
                </a:moveTo>
                <a:lnTo>
                  <a:pt x="2088375" y="1778000"/>
                </a:lnTo>
                <a:lnTo>
                  <a:pt x="2089569" y="1765300"/>
                </a:lnTo>
                <a:lnTo>
                  <a:pt x="2090483" y="1765300"/>
                </a:lnTo>
                <a:lnTo>
                  <a:pt x="2091258" y="1752600"/>
                </a:lnTo>
                <a:lnTo>
                  <a:pt x="2091791" y="1739900"/>
                </a:lnTo>
                <a:lnTo>
                  <a:pt x="2117140" y="1739900"/>
                </a:lnTo>
                <a:lnTo>
                  <a:pt x="2116556" y="1752600"/>
                </a:lnTo>
                <a:lnTo>
                  <a:pt x="2115756" y="1765300"/>
                </a:lnTo>
                <a:lnTo>
                  <a:pt x="2114727" y="1778000"/>
                </a:lnTo>
                <a:close/>
              </a:path>
              <a:path w="2117725" h="2082800">
                <a:moveTo>
                  <a:pt x="33807" y="1803400"/>
                </a:moveTo>
                <a:lnTo>
                  <a:pt x="7099" y="1803400"/>
                </a:lnTo>
                <a:lnTo>
                  <a:pt x="5422" y="1790700"/>
                </a:lnTo>
                <a:lnTo>
                  <a:pt x="3975" y="1778000"/>
                </a:lnTo>
                <a:lnTo>
                  <a:pt x="2730" y="1765300"/>
                </a:lnTo>
                <a:lnTo>
                  <a:pt x="27927" y="1765300"/>
                </a:lnTo>
                <a:lnTo>
                  <a:pt x="29121" y="1778000"/>
                </a:lnTo>
                <a:lnTo>
                  <a:pt x="30492" y="1790700"/>
                </a:lnTo>
                <a:lnTo>
                  <a:pt x="31978" y="1790700"/>
                </a:lnTo>
                <a:lnTo>
                  <a:pt x="33807" y="1803400"/>
                </a:lnTo>
                <a:close/>
              </a:path>
              <a:path w="2117725" h="2082800">
                <a:moveTo>
                  <a:pt x="2110333" y="1803400"/>
                </a:moveTo>
                <a:lnTo>
                  <a:pt x="2083689" y="1803400"/>
                </a:lnTo>
                <a:lnTo>
                  <a:pt x="2085517" y="1790700"/>
                </a:lnTo>
                <a:lnTo>
                  <a:pt x="2087003" y="1790700"/>
                </a:lnTo>
                <a:lnTo>
                  <a:pt x="2088413" y="1778000"/>
                </a:lnTo>
                <a:lnTo>
                  <a:pt x="2113470" y="1778000"/>
                </a:lnTo>
                <a:lnTo>
                  <a:pt x="2112010" y="1790700"/>
                </a:lnTo>
                <a:lnTo>
                  <a:pt x="2110333" y="1803400"/>
                </a:lnTo>
                <a:close/>
              </a:path>
              <a:path w="2117725" h="2082800">
                <a:moveTo>
                  <a:pt x="40220" y="1828800"/>
                </a:moveTo>
                <a:lnTo>
                  <a:pt x="13373" y="1828800"/>
                </a:lnTo>
                <a:lnTo>
                  <a:pt x="11074" y="1816100"/>
                </a:lnTo>
                <a:lnTo>
                  <a:pt x="8978" y="1803400"/>
                </a:lnTo>
                <a:lnTo>
                  <a:pt x="35674" y="1803400"/>
                </a:lnTo>
                <a:lnTo>
                  <a:pt x="37896" y="1816100"/>
                </a:lnTo>
                <a:lnTo>
                  <a:pt x="40220" y="1828800"/>
                </a:lnTo>
                <a:close/>
              </a:path>
              <a:path w="2117725" h="2082800">
                <a:moveTo>
                  <a:pt x="2104034" y="1828800"/>
                </a:moveTo>
                <a:lnTo>
                  <a:pt x="2077275" y="1828800"/>
                </a:lnTo>
                <a:lnTo>
                  <a:pt x="2079688" y="1816100"/>
                </a:lnTo>
                <a:lnTo>
                  <a:pt x="2081822" y="1803400"/>
                </a:lnTo>
                <a:lnTo>
                  <a:pt x="2108441" y="1803400"/>
                </a:lnTo>
                <a:lnTo>
                  <a:pt x="2106345" y="1816100"/>
                </a:lnTo>
                <a:lnTo>
                  <a:pt x="2104034" y="1828800"/>
                </a:lnTo>
                <a:close/>
              </a:path>
              <a:path w="2117725" h="2082800">
                <a:moveTo>
                  <a:pt x="51371" y="1854200"/>
                </a:moveTo>
                <a:lnTo>
                  <a:pt x="21475" y="1854200"/>
                </a:lnTo>
                <a:lnTo>
                  <a:pt x="18580" y="1841500"/>
                </a:lnTo>
                <a:lnTo>
                  <a:pt x="15875" y="1828800"/>
                </a:lnTo>
                <a:lnTo>
                  <a:pt x="42633" y="1828800"/>
                </a:lnTo>
                <a:lnTo>
                  <a:pt x="45440" y="1841500"/>
                </a:lnTo>
                <a:lnTo>
                  <a:pt x="48196" y="1841500"/>
                </a:lnTo>
                <a:lnTo>
                  <a:pt x="51371" y="1854200"/>
                </a:lnTo>
                <a:close/>
              </a:path>
              <a:path w="2117725" h="2082800">
                <a:moveTo>
                  <a:pt x="2095906" y="1854200"/>
                </a:moveTo>
                <a:lnTo>
                  <a:pt x="2066124" y="1854200"/>
                </a:lnTo>
                <a:lnTo>
                  <a:pt x="2069299" y="1841500"/>
                </a:lnTo>
                <a:lnTo>
                  <a:pt x="2072055" y="1841500"/>
                </a:lnTo>
                <a:lnTo>
                  <a:pt x="2074862" y="1828800"/>
                </a:lnTo>
                <a:lnTo>
                  <a:pt x="2101519" y="1828800"/>
                </a:lnTo>
                <a:lnTo>
                  <a:pt x="2098814" y="1841500"/>
                </a:lnTo>
                <a:lnTo>
                  <a:pt x="2095906" y="1854200"/>
                </a:lnTo>
                <a:close/>
              </a:path>
              <a:path w="2117725" h="2082800">
                <a:moveTo>
                  <a:pt x="54610" y="1866900"/>
                </a:moveTo>
                <a:lnTo>
                  <a:pt x="27863" y="1866900"/>
                </a:lnTo>
                <a:lnTo>
                  <a:pt x="24574" y="1854200"/>
                </a:lnTo>
                <a:lnTo>
                  <a:pt x="51257" y="1854200"/>
                </a:lnTo>
                <a:lnTo>
                  <a:pt x="54610" y="1866900"/>
                </a:lnTo>
                <a:close/>
              </a:path>
              <a:path w="2117725" h="2082800">
                <a:moveTo>
                  <a:pt x="2089518" y="1866900"/>
                </a:moveTo>
                <a:lnTo>
                  <a:pt x="2062886" y="1866900"/>
                </a:lnTo>
                <a:lnTo>
                  <a:pt x="2066239" y="1854200"/>
                </a:lnTo>
                <a:lnTo>
                  <a:pt x="2092807" y="1854200"/>
                </a:lnTo>
                <a:lnTo>
                  <a:pt x="2089518" y="1866900"/>
                </a:lnTo>
                <a:close/>
              </a:path>
              <a:path w="2117725" h="2082800">
                <a:moveTo>
                  <a:pt x="69240" y="1892300"/>
                </a:moveTo>
                <a:lnTo>
                  <a:pt x="38836" y="1892300"/>
                </a:lnTo>
                <a:lnTo>
                  <a:pt x="35001" y="1879600"/>
                </a:lnTo>
                <a:lnTo>
                  <a:pt x="31330" y="1866900"/>
                </a:lnTo>
                <a:lnTo>
                  <a:pt x="57873" y="1866900"/>
                </a:lnTo>
                <a:lnTo>
                  <a:pt x="61582" y="1879600"/>
                </a:lnTo>
                <a:lnTo>
                  <a:pt x="65189" y="1879600"/>
                </a:lnTo>
                <a:lnTo>
                  <a:pt x="69240" y="1892300"/>
                </a:lnTo>
                <a:close/>
              </a:path>
              <a:path w="2117725" h="2082800">
                <a:moveTo>
                  <a:pt x="2078507" y="1892300"/>
                </a:moveTo>
                <a:lnTo>
                  <a:pt x="2048255" y="1892300"/>
                </a:lnTo>
                <a:lnTo>
                  <a:pt x="2052307" y="1879600"/>
                </a:lnTo>
                <a:lnTo>
                  <a:pt x="2055914" y="1879600"/>
                </a:lnTo>
                <a:lnTo>
                  <a:pt x="2059622" y="1866900"/>
                </a:lnTo>
                <a:lnTo>
                  <a:pt x="2086038" y="1866900"/>
                </a:lnTo>
                <a:lnTo>
                  <a:pt x="2082368" y="1879600"/>
                </a:lnTo>
                <a:lnTo>
                  <a:pt x="2078507" y="1892300"/>
                </a:lnTo>
                <a:close/>
              </a:path>
              <a:path w="2117725" h="2082800">
                <a:moveTo>
                  <a:pt x="77546" y="1905000"/>
                </a:moveTo>
                <a:lnTo>
                  <a:pt x="47066" y="1905000"/>
                </a:lnTo>
                <a:lnTo>
                  <a:pt x="42862" y="1892300"/>
                </a:lnTo>
                <a:lnTo>
                  <a:pt x="73151" y="1892300"/>
                </a:lnTo>
                <a:lnTo>
                  <a:pt x="77546" y="1905000"/>
                </a:lnTo>
                <a:close/>
              </a:path>
              <a:path w="2117725" h="2082800">
                <a:moveTo>
                  <a:pt x="2070430" y="1905000"/>
                </a:moveTo>
                <a:lnTo>
                  <a:pt x="2039950" y="1905000"/>
                </a:lnTo>
                <a:lnTo>
                  <a:pt x="2044344" y="1892300"/>
                </a:lnTo>
                <a:lnTo>
                  <a:pt x="2074481" y="1892300"/>
                </a:lnTo>
                <a:lnTo>
                  <a:pt x="2070430" y="1905000"/>
                </a:lnTo>
                <a:close/>
              </a:path>
              <a:path w="2117725" h="2082800">
                <a:moveTo>
                  <a:pt x="91186" y="1930400"/>
                </a:moveTo>
                <a:lnTo>
                  <a:pt x="60718" y="1930400"/>
                </a:lnTo>
                <a:lnTo>
                  <a:pt x="56006" y="1917700"/>
                </a:lnTo>
                <a:lnTo>
                  <a:pt x="51447" y="1905000"/>
                </a:lnTo>
                <a:lnTo>
                  <a:pt x="77381" y="1905000"/>
                </a:lnTo>
                <a:lnTo>
                  <a:pt x="81940" y="1917700"/>
                </a:lnTo>
                <a:lnTo>
                  <a:pt x="86309" y="1917700"/>
                </a:lnTo>
                <a:lnTo>
                  <a:pt x="91186" y="1930400"/>
                </a:lnTo>
                <a:close/>
              </a:path>
              <a:path w="2117725" h="2082800">
                <a:moveTo>
                  <a:pt x="86487" y="1917700"/>
                </a:moveTo>
                <a:lnTo>
                  <a:pt x="81940" y="1917700"/>
                </a:lnTo>
                <a:lnTo>
                  <a:pt x="81762" y="1905000"/>
                </a:lnTo>
                <a:lnTo>
                  <a:pt x="86487" y="1917700"/>
                </a:lnTo>
                <a:close/>
              </a:path>
              <a:path w="2117725" h="2082800">
                <a:moveTo>
                  <a:pt x="2035555" y="1917700"/>
                </a:moveTo>
                <a:lnTo>
                  <a:pt x="2031009" y="1917700"/>
                </a:lnTo>
                <a:lnTo>
                  <a:pt x="2035733" y="1905000"/>
                </a:lnTo>
                <a:lnTo>
                  <a:pt x="2035555" y="1917700"/>
                </a:lnTo>
                <a:close/>
              </a:path>
              <a:path w="2117725" h="2082800">
                <a:moveTo>
                  <a:pt x="2056599" y="1930400"/>
                </a:moveTo>
                <a:lnTo>
                  <a:pt x="2026310" y="1930400"/>
                </a:lnTo>
                <a:lnTo>
                  <a:pt x="2031187" y="1917700"/>
                </a:lnTo>
                <a:lnTo>
                  <a:pt x="2035555" y="1917700"/>
                </a:lnTo>
                <a:lnTo>
                  <a:pt x="2040115" y="1905000"/>
                </a:lnTo>
                <a:lnTo>
                  <a:pt x="2065883" y="1905000"/>
                </a:lnTo>
                <a:lnTo>
                  <a:pt x="2061324" y="1917700"/>
                </a:lnTo>
                <a:lnTo>
                  <a:pt x="2056599" y="1930400"/>
                </a:lnTo>
                <a:close/>
              </a:path>
              <a:path w="2117725" h="2082800">
                <a:moveTo>
                  <a:pt x="101015" y="1943100"/>
                </a:moveTo>
                <a:lnTo>
                  <a:pt x="70662" y="1943100"/>
                </a:lnTo>
                <a:lnTo>
                  <a:pt x="65608" y="1930400"/>
                </a:lnTo>
                <a:lnTo>
                  <a:pt x="95834" y="1930400"/>
                </a:lnTo>
                <a:lnTo>
                  <a:pt x="101015" y="1943100"/>
                </a:lnTo>
                <a:close/>
              </a:path>
              <a:path w="2117725" h="2082800">
                <a:moveTo>
                  <a:pt x="106159" y="1943100"/>
                </a:moveTo>
                <a:lnTo>
                  <a:pt x="101015" y="1943100"/>
                </a:lnTo>
                <a:lnTo>
                  <a:pt x="100825" y="1930400"/>
                </a:lnTo>
                <a:lnTo>
                  <a:pt x="106159" y="1943100"/>
                </a:lnTo>
                <a:close/>
              </a:path>
              <a:path w="2117725" h="2082800">
                <a:moveTo>
                  <a:pt x="2016480" y="1943100"/>
                </a:moveTo>
                <a:lnTo>
                  <a:pt x="2011337" y="1943100"/>
                </a:lnTo>
                <a:lnTo>
                  <a:pt x="2016671" y="1930400"/>
                </a:lnTo>
                <a:lnTo>
                  <a:pt x="2016480" y="1943100"/>
                </a:lnTo>
                <a:close/>
              </a:path>
              <a:path w="2117725" h="2082800">
                <a:moveTo>
                  <a:pt x="2046655" y="1943100"/>
                </a:moveTo>
                <a:lnTo>
                  <a:pt x="2016480" y="1943100"/>
                </a:lnTo>
                <a:lnTo>
                  <a:pt x="2021662" y="1930400"/>
                </a:lnTo>
                <a:lnTo>
                  <a:pt x="2051710" y="1930400"/>
                </a:lnTo>
                <a:lnTo>
                  <a:pt x="2046655" y="1943100"/>
                </a:lnTo>
                <a:close/>
              </a:path>
              <a:path w="2117725" h="2082800">
                <a:moveTo>
                  <a:pt x="116865" y="1955800"/>
                </a:moveTo>
                <a:lnTo>
                  <a:pt x="81241" y="1955800"/>
                </a:lnTo>
                <a:lnTo>
                  <a:pt x="75869" y="1943100"/>
                </a:lnTo>
                <a:lnTo>
                  <a:pt x="111239" y="1943100"/>
                </a:lnTo>
                <a:lnTo>
                  <a:pt x="116865" y="1955800"/>
                </a:lnTo>
                <a:close/>
              </a:path>
              <a:path w="2117725" h="2082800">
                <a:moveTo>
                  <a:pt x="2036064" y="1955800"/>
                </a:moveTo>
                <a:lnTo>
                  <a:pt x="2000630" y="1955800"/>
                </a:lnTo>
                <a:lnTo>
                  <a:pt x="2006257" y="1943100"/>
                </a:lnTo>
                <a:lnTo>
                  <a:pt x="2041436" y="1943100"/>
                </a:lnTo>
                <a:lnTo>
                  <a:pt x="2036064" y="1955800"/>
                </a:lnTo>
                <a:close/>
              </a:path>
              <a:path w="2117725" h="2082800">
                <a:moveTo>
                  <a:pt x="128104" y="1968500"/>
                </a:moveTo>
                <a:lnTo>
                  <a:pt x="92443" y="1968500"/>
                </a:lnTo>
                <a:lnTo>
                  <a:pt x="86766" y="1955800"/>
                </a:lnTo>
                <a:lnTo>
                  <a:pt x="122199" y="1955800"/>
                </a:lnTo>
                <a:lnTo>
                  <a:pt x="128104" y="1968500"/>
                </a:lnTo>
                <a:close/>
              </a:path>
              <a:path w="2117725" h="2082800">
                <a:moveTo>
                  <a:pt x="2024849" y="1968500"/>
                </a:moveTo>
                <a:lnTo>
                  <a:pt x="1989391" y="1968500"/>
                </a:lnTo>
                <a:lnTo>
                  <a:pt x="1995297" y="1955800"/>
                </a:lnTo>
                <a:lnTo>
                  <a:pt x="2030526" y="1955800"/>
                </a:lnTo>
                <a:lnTo>
                  <a:pt x="2024849" y="1968500"/>
                </a:lnTo>
                <a:close/>
              </a:path>
              <a:path w="2117725" h="2082800">
                <a:moveTo>
                  <a:pt x="139877" y="1981200"/>
                </a:moveTo>
                <a:lnTo>
                  <a:pt x="104241" y="1981200"/>
                </a:lnTo>
                <a:lnTo>
                  <a:pt x="98272" y="1968500"/>
                </a:lnTo>
                <a:lnTo>
                  <a:pt x="133705" y="1968500"/>
                </a:lnTo>
                <a:lnTo>
                  <a:pt x="139877" y="1981200"/>
                </a:lnTo>
                <a:close/>
              </a:path>
              <a:path w="2117725" h="2082800">
                <a:moveTo>
                  <a:pt x="2013038" y="1981200"/>
                </a:moveTo>
                <a:lnTo>
                  <a:pt x="1977618" y="1981200"/>
                </a:lnTo>
                <a:lnTo>
                  <a:pt x="1983790" y="1968500"/>
                </a:lnTo>
                <a:lnTo>
                  <a:pt x="2019020" y="1968500"/>
                </a:lnTo>
                <a:lnTo>
                  <a:pt x="2013038" y="1981200"/>
                </a:lnTo>
                <a:close/>
              </a:path>
              <a:path w="2117725" h="2082800">
                <a:moveTo>
                  <a:pt x="158483" y="1993900"/>
                </a:moveTo>
                <a:lnTo>
                  <a:pt x="116624" y="1993900"/>
                </a:lnTo>
                <a:lnTo>
                  <a:pt x="110362" y="1981200"/>
                </a:lnTo>
                <a:lnTo>
                  <a:pt x="151917" y="1981200"/>
                </a:lnTo>
                <a:lnTo>
                  <a:pt x="158483" y="1993900"/>
                </a:lnTo>
                <a:close/>
              </a:path>
              <a:path w="2117725" h="2082800">
                <a:moveTo>
                  <a:pt x="2000643" y="1993900"/>
                </a:moveTo>
                <a:lnTo>
                  <a:pt x="1959013" y="1993900"/>
                </a:lnTo>
                <a:lnTo>
                  <a:pt x="1965578" y="1981200"/>
                </a:lnTo>
                <a:lnTo>
                  <a:pt x="2006917" y="1981200"/>
                </a:lnTo>
                <a:lnTo>
                  <a:pt x="2000643" y="1993900"/>
                </a:lnTo>
                <a:close/>
              </a:path>
              <a:path w="2117725" h="2082800">
                <a:moveTo>
                  <a:pt x="171475" y="2006600"/>
                </a:moveTo>
                <a:lnTo>
                  <a:pt x="129552" y="2006600"/>
                </a:lnTo>
                <a:lnTo>
                  <a:pt x="123024" y="1993900"/>
                </a:lnTo>
                <a:lnTo>
                  <a:pt x="164668" y="1993900"/>
                </a:lnTo>
                <a:lnTo>
                  <a:pt x="171475" y="2006600"/>
                </a:lnTo>
                <a:close/>
              </a:path>
              <a:path w="2117725" h="2082800">
                <a:moveTo>
                  <a:pt x="1987702" y="2006600"/>
                </a:moveTo>
                <a:lnTo>
                  <a:pt x="1946020" y="2006600"/>
                </a:lnTo>
                <a:lnTo>
                  <a:pt x="1952828" y="1993900"/>
                </a:lnTo>
                <a:lnTo>
                  <a:pt x="1994242" y="1993900"/>
                </a:lnTo>
                <a:lnTo>
                  <a:pt x="1987702" y="2006600"/>
                </a:lnTo>
                <a:close/>
              </a:path>
              <a:path w="2117725" h="2082800">
                <a:moveTo>
                  <a:pt x="191808" y="2019300"/>
                </a:moveTo>
                <a:lnTo>
                  <a:pt x="149948" y="2019300"/>
                </a:lnTo>
                <a:lnTo>
                  <a:pt x="143027" y="2006600"/>
                </a:lnTo>
                <a:lnTo>
                  <a:pt x="184657" y="2006600"/>
                </a:lnTo>
                <a:lnTo>
                  <a:pt x="191808" y="2019300"/>
                </a:lnTo>
                <a:close/>
              </a:path>
              <a:path w="2117725" h="2082800">
                <a:moveTo>
                  <a:pt x="1967293" y="2019300"/>
                </a:moveTo>
                <a:lnTo>
                  <a:pt x="1925688" y="2019300"/>
                </a:lnTo>
                <a:lnTo>
                  <a:pt x="1932838" y="2006600"/>
                </a:lnTo>
                <a:lnTo>
                  <a:pt x="1974227" y="2006600"/>
                </a:lnTo>
                <a:lnTo>
                  <a:pt x="1967293" y="2019300"/>
                </a:lnTo>
                <a:close/>
              </a:path>
              <a:path w="2117725" h="2082800">
                <a:moveTo>
                  <a:pt x="220370" y="2032000"/>
                </a:moveTo>
                <a:lnTo>
                  <a:pt x="164172" y="2032000"/>
                </a:lnTo>
                <a:lnTo>
                  <a:pt x="156997" y="2019300"/>
                </a:lnTo>
                <a:lnTo>
                  <a:pt x="212801" y="2019300"/>
                </a:lnTo>
                <a:lnTo>
                  <a:pt x="220370" y="2032000"/>
                </a:lnTo>
                <a:close/>
              </a:path>
              <a:path w="2117725" h="2082800">
                <a:moveTo>
                  <a:pt x="1953069" y="2032000"/>
                </a:moveTo>
                <a:lnTo>
                  <a:pt x="1897126" y="2032000"/>
                </a:lnTo>
                <a:lnTo>
                  <a:pt x="1904695" y="2019300"/>
                </a:lnTo>
                <a:lnTo>
                  <a:pt x="1960244" y="2019300"/>
                </a:lnTo>
                <a:lnTo>
                  <a:pt x="1953069" y="2032000"/>
                </a:lnTo>
                <a:close/>
              </a:path>
              <a:path w="2117725" h="2082800">
                <a:moveTo>
                  <a:pt x="250443" y="2044700"/>
                </a:moveTo>
                <a:lnTo>
                  <a:pt x="186397" y="2044700"/>
                </a:lnTo>
                <a:lnTo>
                  <a:pt x="179146" y="2032000"/>
                </a:lnTo>
                <a:lnTo>
                  <a:pt x="242506" y="2032000"/>
                </a:lnTo>
                <a:lnTo>
                  <a:pt x="250443" y="2044700"/>
                </a:lnTo>
                <a:close/>
              </a:path>
              <a:path w="2117725" h="2082800">
                <a:moveTo>
                  <a:pt x="1930831" y="2044700"/>
                </a:moveTo>
                <a:lnTo>
                  <a:pt x="1867039" y="2044700"/>
                </a:lnTo>
                <a:lnTo>
                  <a:pt x="1874989" y="2032000"/>
                </a:lnTo>
                <a:lnTo>
                  <a:pt x="1938350" y="2032000"/>
                </a:lnTo>
                <a:lnTo>
                  <a:pt x="1930831" y="2044700"/>
                </a:lnTo>
                <a:close/>
              </a:path>
              <a:path w="2117725" h="2082800">
                <a:moveTo>
                  <a:pt x="298056" y="2057400"/>
                </a:moveTo>
                <a:lnTo>
                  <a:pt x="209626" y="2057400"/>
                </a:lnTo>
                <a:lnTo>
                  <a:pt x="201777" y="2044700"/>
                </a:lnTo>
                <a:lnTo>
                  <a:pt x="289623" y="2044700"/>
                </a:lnTo>
                <a:lnTo>
                  <a:pt x="298056" y="2057400"/>
                </a:lnTo>
                <a:close/>
              </a:path>
              <a:path w="2117725" h="2082800">
                <a:moveTo>
                  <a:pt x="1907590" y="2057400"/>
                </a:moveTo>
                <a:lnTo>
                  <a:pt x="1819440" y="2057400"/>
                </a:lnTo>
                <a:lnTo>
                  <a:pt x="1827872" y="2044700"/>
                </a:lnTo>
                <a:lnTo>
                  <a:pt x="1915439" y="2044700"/>
                </a:lnTo>
                <a:lnTo>
                  <a:pt x="1907590" y="2057400"/>
                </a:lnTo>
                <a:close/>
              </a:path>
              <a:path w="2117725" h="2082800">
                <a:moveTo>
                  <a:pt x="1875180" y="2070100"/>
                </a:moveTo>
                <a:lnTo>
                  <a:pt x="242011" y="2070100"/>
                </a:lnTo>
                <a:lnTo>
                  <a:pt x="233768" y="2057400"/>
                </a:lnTo>
                <a:lnTo>
                  <a:pt x="1883435" y="2057400"/>
                </a:lnTo>
                <a:lnTo>
                  <a:pt x="1875180" y="2070100"/>
                </a:lnTo>
                <a:close/>
              </a:path>
              <a:path w="2117725" h="2082800">
                <a:moveTo>
                  <a:pt x="1823910" y="2082800"/>
                </a:moveTo>
                <a:lnTo>
                  <a:pt x="293268" y="2082800"/>
                </a:lnTo>
                <a:lnTo>
                  <a:pt x="284530" y="2070100"/>
                </a:lnTo>
                <a:lnTo>
                  <a:pt x="1832660" y="2070100"/>
                </a:lnTo>
                <a:lnTo>
                  <a:pt x="1823910" y="2082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39164" y="5596572"/>
            <a:ext cx="19323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Mrs. Puja Esai  (PGT Math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&amp;</a:t>
            </a:r>
            <a:r>
              <a:rPr sz="1800" spc="-10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HOD)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83939" y="5477509"/>
            <a:ext cx="1950199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Times New Roman" panose="02020603050405020304"/>
                <a:cs typeface="Times New Roman" panose="02020603050405020304"/>
              </a:rPr>
              <a:t>Mr. </a:t>
            </a:r>
            <a:r>
              <a:rPr lang="en-US" sz="1800" spc="-35" dirty="0" err="1">
                <a:latin typeface="Times New Roman" panose="02020603050405020304"/>
                <a:cs typeface="Times New Roman" panose="02020603050405020304"/>
              </a:rPr>
              <a:t>Gautam</a:t>
            </a:r>
            <a:r>
              <a:rPr lang="en-US" sz="1800" spc="-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800" spc="-35" dirty="0" err="1">
                <a:latin typeface="Times New Roman" panose="02020603050405020304"/>
                <a:cs typeface="Times New Roman" panose="02020603050405020304"/>
              </a:rPr>
              <a:t>Solanki</a:t>
            </a:r>
            <a:endParaRPr lang="en-US" sz="1800" spc="-35" dirty="0">
              <a:latin typeface="Times New Roman" panose="02020603050405020304"/>
              <a:cs typeface="Times New Roman" panose="02020603050405020304"/>
            </a:endParaRPr>
          </a:p>
          <a:p>
            <a:pPr marL="241300" marR="5080" indent="-228600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latin typeface="Times New Roman" panose="02020603050405020304"/>
                <a:cs typeface="Times New Roman" panose="02020603050405020304"/>
              </a:rPr>
              <a:t>    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(TGT</a:t>
            </a:r>
            <a:r>
              <a:rPr sz="1800" spc="-5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Math)</a:t>
            </a:r>
            <a:endParaRPr sz="18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42976" y="5321934"/>
            <a:ext cx="2491423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Times New Roman" panose="02020603050405020304"/>
                <a:cs typeface="Times New Roman" panose="02020603050405020304"/>
              </a:rPr>
              <a:t>Mr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. </a:t>
            </a:r>
            <a:r>
              <a:rPr lang="en-US" sz="1800" spc="-5" dirty="0">
                <a:latin typeface="Times New Roman" panose="02020603050405020304"/>
                <a:cs typeface="Times New Roman" panose="02020603050405020304"/>
              </a:rPr>
              <a:t>Avadhut Atahvle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HOD</a:t>
            </a:r>
            <a:r>
              <a:rPr lang="en-US" sz="1800" dirty="0">
                <a:latin typeface="Times New Roman" panose="02020603050405020304"/>
                <a:cs typeface="Times New Roman" panose="02020603050405020304"/>
              </a:rPr>
              <a:t> (Computer Science)</a:t>
            </a:r>
            <a:endParaRPr sz="18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7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14" y="3098672"/>
            <a:ext cx="2117725" cy="224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\Downloads\avadhut_phot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161156"/>
            <a:ext cx="1761536" cy="19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3869" y="662177"/>
            <a:ext cx="2118360" cy="2138680"/>
            <a:chOff x="483869" y="662177"/>
            <a:chExt cx="2118360" cy="2138680"/>
          </a:xfrm>
        </p:grpSpPr>
        <p:sp>
          <p:nvSpPr>
            <p:cNvPr id="3" name="object 3"/>
            <p:cNvSpPr/>
            <p:nvPr/>
          </p:nvSpPr>
          <p:spPr>
            <a:xfrm>
              <a:off x="541019" y="719327"/>
              <a:ext cx="2004060" cy="20238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3869" y="662177"/>
              <a:ext cx="2118360" cy="2138680"/>
            </a:xfrm>
            <a:custGeom>
              <a:avLst/>
              <a:gdLst/>
              <a:ahLst/>
              <a:cxnLst/>
              <a:rect l="l" t="t" r="r" b="b"/>
              <a:pathLst>
                <a:path w="2118360" h="2138680">
                  <a:moveTo>
                    <a:pt x="2118360" y="2138172"/>
                  </a:moveTo>
                  <a:lnTo>
                    <a:pt x="0" y="2138172"/>
                  </a:lnTo>
                  <a:lnTo>
                    <a:pt x="0" y="0"/>
                  </a:lnTo>
                  <a:lnTo>
                    <a:pt x="2118360" y="0"/>
                  </a:lnTo>
                  <a:lnTo>
                    <a:pt x="2118360" y="28575"/>
                  </a:lnTo>
                  <a:lnTo>
                    <a:pt x="57150" y="28575"/>
                  </a:lnTo>
                  <a:lnTo>
                    <a:pt x="28575" y="57150"/>
                  </a:lnTo>
                  <a:lnTo>
                    <a:pt x="57150" y="57150"/>
                  </a:lnTo>
                  <a:lnTo>
                    <a:pt x="57150" y="2081022"/>
                  </a:lnTo>
                  <a:lnTo>
                    <a:pt x="28575" y="2081022"/>
                  </a:lnTo>
                  <a:lnTo>
                    <a:pt x="57150" y="2109597"/>
                  </a:lnTo>
                  <a:lnTo>
                    <a:pt x="2118360" y="2109597"/>
                  </a:lnTo>
                  <a:lnTo>
                    <a:pt x="2118360" y="2138172"/>
                  </a:lnTo>
                  <a:close/>
                </a:path>
                <a:path w="2118360" h="2138680">
                  <a:moveTo>
                    <a:pt x="57150" y="57150"/>
                  </a:moveTo>
                  <a:lnTo>
                    <a:pt x="28575" y="57150"/>
                  </a:lnTo>
                  <a:lnTo>
                    <a:pt x="57150" y="28575"/>
                  </a:lnTo>
                  <a:lnTo>
                    <a:pt x="57150" y="57150"/>
                  </a:lnTo>
                  <a:close/>
                </a:path>
                <a:path w="2118360" h="2138680">
                  <a:moveTo>
                    <a:pt x="2061210" y="57150"/>
                  </a:moveTo>
                  <a:lnTo>
                    <a:pt x="57150" y="57150"/>
                  </a:lnTo>
                  <a:lnTo>
                    <a:pt x="57150" y="28575"/>
                  </a:lnTo>
                  <a:lnTo>
                    <a:pt x="2061210" y="28575"/>
                  </a:lnTo>
                  <a:lnTo>
                    <a:pt x="2061210" y="57150"/>
                  </a:lnTo>
                  <a:close/>
                </a:path>
                <a:path w="2118360" h="2138680">
                  <a:moveTo>
                    <a:pt x="2061210" y="2109597"/>
                  </a:moveTo>
                  <a:lnTo>
                    <a:pt x="2061210" y="28575"/>
                  </a:lnTo>
                  <a:lnTo>
                    <a:pt x="2089784" y="57150"/>
                  </a:lnTo>
                  <a:lnTo>
                    <a:pt x="2118360" y="57150"/>
                  </a:lnTo>
                  <a:lnTo>
                    <a:pt x="2118360" y="2081022"/>
                  </a:lnTo>
                  <a:lnTo>
                    <a:pt x="2089785" y="2081022"/>
                  </a:lnTo>
                  <a:lnTo>
                    <a:pt x="2061210" y="2109597"/>
                  </a:lnTo>
                  <a:close/>
                </a:path>
                <a:path w="2118360" h="2138680">
                  <a:moveTo>
                    <a:pt x="2118360" y="57150"/>
                  </a:moveTo>
                  <a:lnTo>
                    <a:pt x="2089784" y="57150"/>
                  </a:lnTo>
                  <a:lnTo>
                    <a:pt x="2061210" y="28575"/>
                  </a:lnTo>
                  <a:lnTo>
                    <a:pt x="2118360" y="28575"/>
                  </a:lnTo>
                  <a:lnTo>
                    <a:pt x="2118360" y="57150"/>
                  </a:lnTo>
                  <a:close/>
                </a:path>
                <a:path w="2118360" h="2138680">
                  <a:moveTo>
                    <a:pt x="57150" y="2109597"/>
                  </a:moveTo>
                  <a:lnTo>
                    <a:pt x="28575" y="2081022"/>
                  </a:lnTo>
                  <a:lnTo>
                    <a:pt x="57150" y="2081022"/>
                  </a:lnTo>
                  <a:lnTo>
                    <a:pt x="57150" y="2109597"/>
                  </a:lnTo>
                  <a:close/>
                </a:path>
                <a:path w="2118360" h="2138680">
                  <a:moveTo>
                    <a:pt x="2061210" y="2109597"/>
                  </a:moveTo>
                  <a:lnTo>
                    <a:pt x="57150" y="2109597"/>
                  </a:lnTo>
                  <a:lnTo>
                    <a:pt x="57150" y="2081022"/>
                  </a:lnTo>
                  <a:lnTo>
                    <a:pt x="2061210" y="2081022"/>
                  </a:lnTo>
                  <a:lnTo>
                    <a:pt x="2061210" y="2109597"/>
                  </a:lnTo>
                  <a:close/>
                </a:path>
                <a:path w="2118360" h="2138680">
                  <a:moveTo>
                    <a:pt x="2118360" y="2109597"/>
                  </a:moveTo>
                  <a:lnTo>
                    <a:pt x="2061210" y="2109597"/>
                  </a:lnTo>
                  <a:lnTo>
                    <a:pt x="2089785" y="2081022"/>
                  </a:lnTo>
                  <a:lnTo>
                    <a:pt x="2118360" y="2081022"/>
                  </a:lnTo>
                  <a:lnTo>
                    <a:pt x="2118360" y="2109597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80415" y="2762884"/>
            <a:ext cx="1822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Times New Roman" panose="02020603050405020304"/>
                <a:cs typeface="Times New Roman" panose="02020603050405020304"/>
              </a:rPr>
              <a:t>Mr.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Omkar</a:t>
            </a:r>
            <a:r>
              <a:rPr sz="1800" spc="-4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Khonde 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(PGT</a:t>
            </a:r>
            <a:r>
              <a:rPr sz="1800" spc="-5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Chemistry)</a:t>
            </a:r>
            <a:endParaRPr sz="18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41052" y="2762884"/>
            <a:ext cx="18859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0" marR="5080" indent="-40005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Ms. Rekha</a:t>
            </a:r>
            <a:r>
              <a:rPr sz="1800" spc="-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Khairnar  PGT</a:t>
            </a:r>
            <a:r>
              <a:rPr sz="1800" spc="-5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Physics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872734" y="669798"/>
            <a:ext cx="1891664" cy="2049780"/>
            <a:chOff x="5872734" y="669798"/>
            <a:chExt cx="1891664" cy="2049780"/>
          </a:xfrm>
        </p:grpSpPr>
        <p:sp>
          <p:nvSpPr>
            <p:cNvPr id="10" name="object 10"/>
            <p:cNvSpPr/>
            <p:nvPr/>
          </p:nvSpPr>
          <p:spPr>
            <a:xfrm>
              <a:off x="5929884" y="726948"/>
              <a:ext cx="1776984" cy="19354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72734" y="669798"/>
              <a:ext cx="1891664" cy="2049780"/>
            </a:xfrm>
            <a:custGeom>
              <a:avLst/>
              <a:gdLst/>
              <a:ahLst/>
              <a:cxnLst/>
              <a:rect l="l" t="t" r="r" b="b"/>
              <a:pathLst>
                <a:path w="1891665" h="2049780">
                  <a:moveTo>
                    <a:pt x="1891284" y="2049779"/>
                  </a:moveTo>
                  <a:lnTo>
                    <a:pt x="0" y="2049779"/>
                  </a:lnTo>
                  <a:lnTo>
                    <a:pt x="0" y="0"/>
                  </a:lnTo>
                  <a:lnTo>
                    <a:pt x="1891284" y="0"/>
                  </a:lnTo>
                  <a:lnTo>
                    <a:pt x="1891284" y="28574"/>
                  </a:lnTo>
                  <a:lnTo>
                    <a:pt x="57150" y="28574"/>
                  </a:lnTo>
                  <a:lnTo>
                    <a:pt x="28575" y="57149"/>
                  </a:lnTo>
                  <a:lnTo>
                    <a:pt x="57150" y="57149"/>
                  </a:lnTo>
                  <a:lnTo>
                    <a:pt x="57150" y="1992629"/>
                  </a:lnTo>
                  <a:lnTo>
                    <a:pt x="28575" y="1992629"/>
                  </a:lnTo>
                  <a:lnTo>
                    <a:pt x="57150" y="2021204"/>
                  </a:lnTo>
                  <a:lnTo>
                    <a:pt x="1891284" y="2021204"/>
                  </a:lnTo>
                  <a:lnTo>
                    <a:pt x="1891284" y="2049779"/>
                  </a:lnTo>
                  <a:close/>
                </a:path>
                <a:path w="1891665" h="2049780">
                  <a:moveTo>
                    <a:pt x="57150" y="57149"/>
                  </a:moveTo>
                  <a:lnTo>
                    <a:pt x="28575" y="57149"/>
                  </a:lnTo>
                  <a:lnTo>
                    <a:pt x="57150" y="28574"/>
                  </a:lnTo>
                  <a:lnTo>
                    <a:pt x="57150" y="57149"/>
                  </a:lnTo>
                  <a:close/>
                </a:path>
                <a:path w="1891665" h="2049780">
                  <a:moveTo>
                    <a:pt x="1834134" y="57149"/>
                  </a:moveTo>
                  <a:lnTo>
                    <a:pt x="57150" y="57149"/>
                  </a:lnTo>
                  <a:lnTo>
                    <a:pt x="57150" y="28574"/>
                  </a:lnTo>
                  <a:lnTo>
                    <a:pt x="1834134" y="28574"/>
                  </a:lnTo>
                  <a:lnTo>
                    <a:pt x="1834134" y="57149"/>
                  </a:lnTo>
                  <a:close/>
                </a:path>
                <a:path w="1891665" h="2049780">
                  <a:moveTo>
                    <a:pt x="1834134" y="2021204"/>
                  </a:moveTo>
                  <a:lnTo>
                    <a:pt x="1834134" y="28574"/>
                  </a:lnTo>
                  <a:lnTo>
                    <a:pt x="1862709" y="57149"/>
                  </a:lnTo>
                  <a:lnTo>
                    <a:pt x="1891284" y="57149"/>
                  </a:lnTo>
                  <a:lnTo>
                    <a:pt x="1891284" y="1992629"/>
                  </a:lnTo>
                  <a:lnTo>
                    <a:pt x="1862709" y="1992629"/>
                  </a:lnTo>
                  <a:lnTo>
                    <a:pt x="1834134" y="2021204"/>
                  </a:lnTo>
                  <a:close/>
                </a:path>
                <a:path w="1891665" h="2049780">
                  <a:moveTo>
                    <a:pt x="1891284" y="57149"/>
                  </a:moveTo>
                  <a:lnTo>
                    <a:pt x="1862709" y="57149"/>
                  </a:lnTo>
                  <a:lnTo>
                    <a:pt x="1834134" y="28574"/>
                  </a:lnTo>
                  <a:lnTo>
                    <a:pt x="1891284" y="28574"/>
                  </a:lnTo>
                  <a:lnTo>
                    <a:pt x="1891284" y="57149"/>
                  </a:lnTo>
                  <a:close/>
                </a:path>
                <a:path w="1891665" h="2049780">
                  <a:moveTo>
                    <a:pt x="57150" y="2021204"/>
                  </a:moveTo>
                  <a:lnTo>
                    <a:pt x="28575" y="1992629"/>
                  </a:lnTo>
                  <a:lnTo>
                    <a:pt x="57150" y="1992629"/>
                  </a:lnTo>
                  <a:lnTo>
                    <a:pt x="57150" y="2021204"/>
                  </a:lnTo>
                  <a:close/>
                </a:path>
                <a:path w="1891665" h="2049780">
                  <a:moveTo>
                    <a:pt x="1834134" y="2021204"/>
                  </a:moveTo>
                  <a:lnTo>
                    <a:pt x="57150" y="2021204"/>
                  </a:lnTo>
                  <a:lnTo>
                    <a:pt x="57150" y="1992629"/>
                  </a:lnTo>
                  <a:lnTo>
                    <a:pt x="1834134" y="1992629"/>
                  </a:lnTo>
                  <a:lnTo>
                    <a:pt x="1834134" y="2021204"/>
                  </a:lnTo>
                  <a:close/>
                </a:path>
                <a:path w="1891665" h="2049780">
                  <a:moveTo>
                    <a:pt x="1891284" y="2021204"/>
                  </a:moveTo>
                  <a:lnTo>
                    <a:pt x="1834134" y="2021204"/>
                  </a:lnTo>
                  <a:lnTo>
                    <a:pt x="1862709" y="1992629"/>
                  </a:lnTo>
                  <a:lnTo>
                    <a:pt x="1891284" y="1992629"/>
                  </a:lnTo>
                  <a:lnTo>
                    <a:pt x="1891284" y="2021204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869940" y="2762884"/>
            <a:ext cx="19621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0520" marR="5080" indent="-338455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Mrs. Manisha</a:t>
            </a:r>
            <a:r>
              <a:rPr sz="1800" b="0" spc="-6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Dubey  TGT</a:t>
            </a:r>
            <a:r>
              <a:rPr sz="1800" b="0" spc="-5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(Science)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61594" y="3332226"/>
            <a:ext cx="2039620" cy="2184400"/>
            <a:chOff x="561594" y="3332226"/>
            <a:chExt cx="2039620" cy="2184400"/>
          </a:xfrm>
        </p:grpSpPr>
        <p:sp>
          <p:nvSpPr>
            <p:cNvPr id="15" name="object 15"/>
            <p:cNvSpPr/>
            <p:nvPr/>
          </p:nvSpPr>
          <p:spPr>
            <a:xfrm>
              <a:off x="618744" y="3389376"/>
              <a:ext cx="1924812" cy="20695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61594" y="3332226"/>
              <a:ext cx="2039620" cy="2184400"/>
            </a:xfrm>
            <a:custGeom>
              <a:avLst/>
              <a:gdLst/>
              <a:ahLst/>
              <a:cxnLst/>
              <a:rect l="l" t="t" r="r" b="b"/>
              <a:pathLst>
                <a:path w="2039620" h="2184400">
                  <a:moveTo>
                    <a:pt x="2039112" y="2183891"/>
                  </a:moveTo>
                  <a:lnTo>
                    <a:pt x="0" y="2183891"/>
                  </a:lnTo>
                  <a:lnTo>
                    <a:pt x="0" y="0"/>
                  </a:lnTo>
                  <a:lnTo>
                    <a:pt x="2039112" y="0"/>
                  </a:lnTo>
                  <a:lnTo>
                    <a:pt x="2039112" y="28575"/>
                  </a:lnTo>
                  <a:lnTo>
                    <a:pt x="57150" y="28575"/>
                  </a:lnTo>
                  <a:lnTo>
                    <a:pt x="28575" y="57150"/>
                  </a:lnTo>
                  <a:lnTo>
                    <a:pt x="57150" y="57150"/>
                  </a:lnTo>
                  <a:lnTo>
                    <a:pt x="57150" y="2126741"/>
                  </a:lnTo>
                  <a:lnTo>
                    <a:pt x="28575" y="2126741"/>
                  </a:lnTo>
                  <a:lnTo>
                    <a:pt x="57150" y="2155316"/>
                  </a:lnTo>
                  <a:lnTo>
                    <a:pt x="2039112" y="2155316"/>
                  </a:lnTo>
                  <a:lnTo>
                    <a:pt x="2039112" y="2183891"/>
                  </a:lnTo>
                  <a:close/>
                </a:path>
                <a:path w="2039620" h="2184400">
                  <a:moveTo>
                    <a:pt x="57150" y="57150"/>
                  </a:moveTo>
                  <a:lnTo>
                    <a:pt x="28575" y="57150"/>
                  </a:lnTo>
                  <a:lnTo>
                    <a:pt x="57150" y="28575"/>
                  </a:lnTo>
                  <a:lnTo>
                    <a:pt x="57150" y="57150"/>
                  </a:lnTo>
                  <a:close/>
                </a:path>
                <a:path w="2039620" h="2184400">
                  <a:moveTo>
                    <a:pt x="1981962" y="57150"/>
                  </a:moveTo>
                  <a:lnTo>
                    <a:pt x="57150" y="57150"/>
                  </a:lnTo>
                  <a:lnTo>
                    <a:pt x="57150" y="28575"/>
                  </a:lnTo>
                  <a:lnTo>
                    <a:pt x="1981962" y="28575"/>
                  </a:lnTo>
                  <a:lnTo>
                    <a:pt x="1981962" y="57150"/>
                  </a:lnTo>
                  <a:close/>
                </a:path>
                <a:path w="2039620" h="2184400">
                  <a:moveTo>
                    <a:pt x="1981962" y="2155316"/>
                  </a:moveTo>
                  <a:lnTo>
                    <a:pt x="1981962" y="28575"/>
                  </a:lnTo>
                  <a:lnTo>
                    <a:pt x="2010537" y="57150"/>
                  </a:lnTo>
                  <a:lnTo>
                    <a:pt x="2039112" y="57150"/>
                  </a:lnTo>
                  <a:lnTo>
                    <a:pt x="2039112" y="2126741"/>
                  </a:lnTo>
                  <a:lnTo>
                    <a:pt x="2010537" y="2126741"/>
                  </a:lnTo>
                  <a:lnTo>
                    <a:pt x="1981962" y="2155316"/>
                  </a:lnTo>
                  <a:close/>
                </a:path>
                <a:path w="2039620" h="2184400">
                  <a:moveTo>
                    <a:pt x="2039112" y="57150"/>
                  </a:moveTo>
                  <a:lnTo>
                    <a:pt x="2010537" y="57150"/>
                  </a:lnTo>
                  <a:lnTo>
                    <a:pt x="1981962" y="28575"/>
                  </a:lnTo>
                  <a:lnTo>
                    <a:pt x="2039112" y="28575"/>
                  </a:lnTo>
                  <a:lnTo>
                    <a:pt x="2039112" y="57150"/>
                  </a:lnTo>
                  <a:close/>
                </a:path>
                <a:path w="2039620" h="2184400">
                  <a:moveTo>
                    <a:pt x="57150" y="2155316"/>
                  </a:moveTo>
                  <a:lnTo>
                    <a:pt x="28575" y="2126741"/>
                  </a:lnTo>
                  <a:lnTo>
                    <a:pt x="57150" y="2126741"/>
                  </a:lnTo>
                  <a:lnTo>
                    <a:pt x="57150" y="2155316"/>
                  </a:lnTo>
                  <a:close/>
                </a:path>
                <a:path w="2039620" h="2184400">
                  <a:moveTo>
                    <a:pt x="1981962" y="2155316"/>
                  </a:moveTo>
                  <a:lnTo>
                    <a:pt x="57150" y="2155316"/>
                  </a:lnTo>
                  <a:lnTo>
                    <a:pt x="57150" y="2126741"/>
                  </a:lnTo>
                  <a:lnTo>
                    <a:pt x="1981962" y="2126741"/>
                  </a:lnTo>
                  <a:lnTo>
                    <a:pt x="1981962" y="2155316"/>
                  </a:lnTo>
                  <a:close/>
                </a:path>
                <a:path w="2039620" h="2184400">
                  <a:moveTo>
                    <a:pt x="2039112" y="2155316"/>
                  </a:moveTo>
                  <a:lnTo>
                    <a:pt x="1981962" y="2155316"/>
                  </a:lnTo>
                  <a:lnTo>
                    <a:pt x="2010537" y="2126741"/>
                  </a:lnTo>
                  <a:lnTo>
                    <a:pt x="2039112" y="2126741"/>
                  </a:lnTo>
                  <a:lnTo>
                    <a:pt x="2039112" y="2155316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95604" y="5479732"/>
            <a:ext cx="2204720" cy="57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2565" marR="5080" indent="-189865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Times New Roman" panose="02020603050405020304"/>
                <a:cs typeface="Times New Roman" panose="02020603050405020304"/>
              </a:rPr>
              <a:t>Mr.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Gajanan </a:t>
            </a:r>
            <a:r>
              <a:rPr sz="1800" spc="-25" dirty="0">
                <a:latin typeface="Times New Roman" panose="02020603050405020304"/>
                <a:cs typeface="Times New Roman" panose="02020603050405020304"/>
              </a:rPr>
              <a:t>Awsarmol 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TGT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(Social</a:t>
            </a:r>
            <a:r>
              <a:rPr sz="1800" spc="-8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Science)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46082" y="5689282"/>
            <a:ext cx="24828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0" marR="5080" indent="-2413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Mrs.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TGT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(Social</a:t>
            </a:r>
            <a:r>
              <a:rPr sz="1800" spc="-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Science)</a:t>
            </a:r>
            <a:endParaRPr sz="18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61990" y="5688647"/>
            <a:ext cx="20256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Mrs. </a:t>
            </a:r>
            <a:r>
              <a:rPr lang="en-US" sz="1800" spc="-5" dirty="0">
                <a:latin typeface="Times New Roman" panose="02020603050405020304"/>
                <a:cs typeface="Times New Roman" panose="02020603050405020304"/>
              </a:rPr>
              <a:t>Darshana Kuthe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TGT(H</a:t>
            </a:r>
            <a:r>
              <a:rPr lang="en-US" sz="1800" spc="-5" dirty="0">
                <a:latin typeface="Times New Roman" panose="02020603050405020304"/>
                <a:cs typeface="Times New Roman" panose="02020603050405020304"/>
              </a:rPr>
              <a:t>i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ndi)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&amp;</a:t>
            </a:r>
            <a:r>
              <a:rPr sz="1800" spc="-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HOD</a:t>
            </a:r>
          </a:p>
        </p:txBody>
      </p:sp>
      <p:pic>
        <p:nvPicPr>
          <p:cNvPr id="26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14" y="3505200"/>
            <a:ext cx="1896825" cy="21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ADF959D0-6947-4846-A2C9-02229B37B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751" y="300407"/>
            <a:ext cx="2062882" cy="232810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3139" y="2883534"/>
            <a:ext cx="1797050" cy="603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5"/>
              </a:lnSpc>
              <a:spcBef>
                <a:spcPts val="100"/>
              </a:spcBef>
            </a:pPr>
            <a:r>
              <a:rPr sz="18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Ms. Sunita</a:t>
            </a:r>
            <a:r>
              <a:rPr sz="1800" b="0" spc="-4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Binedar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ts val="2395"/>
              </a:lnSpc>
            </a:pPr>
            <a:r>
              <a:rPr sz="20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HOD</a:t>
            </a:r>
            <a:r>
              <a:rPr sz="2000" b="0" spc="-1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Marathi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57250" y="662177"/>
            <a:ext cx="2129155" cy="2258695"/>
            <a:chOff x="857250" y="662177"/>
            <a:chExt cx="2129155" cy="2258695"/>
          </a:xfrm>
        </p:grpSpPr>
        <p:sp>
          <p:nvSpPr>
            <p:cNvPr id="6" name="object 6"/>
            <p:cNvSpPr/>
            <p:nvPr/>
          </p:nvSpPr>
          <p:spPr>
            <a:xfrm>
              <a:off x="914400" y="719327"/>
              <a:ext cx="2014727" cy="2144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7250" y="662177"/>
              <a:ext cx="2129155" cy="2258695"/>
            </a:xfrm>
            <a:custGeom>
              <a:avLst/>
              <a:gdLst/>
              <a:ahLst/>
              <a:cxnLst/>
              <a:rect l="l" t="t" r="r" b="b"/>
              <a:pathLst>
                <a:path w="2129155" h="2258695">
                  <a:moveTo>
                    <a:pt x="2100453" y="2258568"/>
                  </a:moveTo>
                  <a:lnTo>
                    <a:pt x="28575" y="2258568"/>
                  </a:lnTo>
                  <a:lnTo>
                    <a:pt x="24511" y="2258275"/>
                  </a:lnTo>
                  <a:lnTo>
                    <a:pt x="0" y="2229993"/>
                  </a:lnTo>
                  <a:lnTo>
                    <a:pt x="0" y="28575"/>
                  </a:lnTo>
                  <a:lnTo>
                    <a:pt x="28575" y="0"/>
                  </a:lnTo>
                  <a:lnTo>
                    <a:pt x="2100453" y="0"/>
                  </a:lnTo>
                  <a:lnTo>
                    <a:pt x="2129028" y="28575"/>
                  </a:lnTo>
                  <a:lnTo>
                    <a:pt x="57150" y="28575"/>
                  </a:lnTo>
                  <a:lnTo>
                    <a:pt x="28575" y="57150"/>
                  </a:lnTo>
                  <a:lnTo>
                    <a:pt x="57150" y="57150"/>
                  </a:lnTo>
                  <a:lnTo>
                    <a:pt x="57150" y="2201417"/>
                  </a:lnTo>
                  <a:lnTo>
                    <a:pt x="28574" y="2201417"/>
                  </a:lnTo>
                  <a:lnTo>
                    <a:pt x="57150" y="2229993"/>
                  </a:lnTo>
                  <a:lnTo>
                    <a:pt x="2129028" y="2229993"/>
                  </a:lnTo>
                  <a:lnTo>
                    <a:pt x="2128735" y="2234057"/>
                  </a:lnTo>
                  <a:lnTo>
                    <a:pt x="2104517" y="2258275"/>
                  </a:lnTo>
                  <a:lnTo>
                    <a:pt x="2100453" y="2258568"/>
                  </a:lnTo>
                  <a:close/>
                </a:path>
                <a:path w="2129155" h="2258695">
                  <a:moveTo>
                    <a:pt x="57150" y="57150"/>
                  </a:moveTo>
                  <a:lnTo>
                    <a:pt x="28575" y="57150"/>
                  </a:lnTo>
                  <a:lnTo>
                    <a:pt x="57150" y="28575"/>
                  </a:lnTo>
                  <a:lnTo>
                    <a:pt x="57150" y="57150"/>
                  </a:lnTo>
                  <a:close/>
                </a:path>
                <a:path w="2129155" h="2258695">
                  <a:moveTo>
                    <a:pt x="2071877" y="57150"/>
                  </a:moveTo>
                  <a:lnTo>
                    <a:pt x="57150" y="57150"/>
                  </a:lnTo>
                  <a:lnTo>
                    <a:pt x="57150" y="28575"/>
                  </a:lnTo>
                  <a:lnTo>
                    <a:pt x="2071877" y="28575"/>
                  </a:lnTo>
                  <a:lnTo>
                    <a:pt x="2071877" y="57150"/>
                  </a:lnTo>
                  <a:close/>
                </a:path>
                <a:path w="2129155" h="2258695">
                  <a:moveTo>
                    <a:pt x="2071877" y="2229993"/>
                  </a:moveTo>
                  <a:lnTo>
                    <a:pt x="2071877" y="28575"/>
                  </a:lnTo>
                  <a:lnTo>
                    <a:pt x="2100453" y="57150"/>
                  </a:lnTo>
                  <a:lnTo>
                    <a:pt x="2129028" y="57150"/>
                  </a:lnTo>
                  <a:lnTo>
                    <a:pt x="2129028" y="2201418"/>
                  </a:lnTo>
                  <a:lnTo>
                    <a:pt x="2100453" y="2201417"/>
                  </a:lnTo>
                  <a:lnTo>
                    <a:pt x="2071877" y="2229993"/>
                  </a:lnTo>
                  <a:close/>
                </a:path>
                <a:path w="2129155" h="2258695">
                  <a:moveTo>
                    <a:pt x="2129028" y="57150"/>
                  </a:moveTo>
                  <a:lnTo>
                    <a:pt x="2100453" y="57150"/>
                  </a:lnTo>
                  <a:lnTo>
                    <a:pt x="2071877" y="28575"/>
                  </a:lnTo>
                  <a:lnTo>
                    <a:pt x="2129028" y="28575"/>
                  </a:lnTo>
                  <a:lnTo>
                    <a:pt x="2129028" y="57150"/>
                  </a:lnTo>
                  <a:close/>
                </a:path>
                <a:path w="2129155" h="2258695">
                  <a:moveTo>
                    <a:pt x="57150" y="2229993"/>
                  </a:moveTo>
                  <a:lnTo>
                    <a:pt x="28574" y="2201417"/>
                  </a:lnTo>
                  <a:lnTo>
                    <a:pt x="57150" y="2201417"/>
                  </a:lnTo>
                  <a:lnTo>
                    <a:pt x="57150" y="2229993"/>
                  </a:lnTo>
                  <a:close/>
                </a:path>
                <a:path w="2129155" h="2258695">
                  <a:moveTo>
                    <a:pt x="2071877" y="2229993"/>
                  </a:moveTo>
                  <a:lnTo>
                    <a:pt x="57150" y="2229993"/>
                  </a:lnTo>
                  <a:lnTo>
                    <a:pt x="57150" y="2201417"/>
                  </a:lnTo>
                  <a:lnTo>
                    <a:pt x="2071877" y="2201417"/>
                  </a:lnTo>
                  <a:lnTo>
                    <a:pt x="2071877" y="2229993"/>
                  </a:lnTo>
                  <a:close/>
                </a:path>
                <a:path w="2129155" h="2258695">
                  <a:moveTo>
                    <a:pt x="2129028" y="2229992"/>
                  </a:moveTo>
                  <a:lnTo>
                    <a:pt x="2071877" y="2229993"/>
                  </a:lnTo>
                  <a:lnTo>
                    <a:pt x="2100453" y="2201417"/>
                  </a:lnTo>
                  <a:lnTo>
                    <a:pt x="2129028" y="2201418"/>
                  </a:lnTo>
                  <a:lnTo>
                    <a:pt x="2129028" y="2229992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416046" y="662177"/>
            <a:ext cx="2117090" cy="2258695"/>
            <a:chOff x="3416046" y="662177"/>
            <a:chExt cx="2117090" cy="2258695"/>
          </a:xfrm>
        </p:grpSpPr>
        <p:sp>
          <p:nvSpPr>
            <p:cNvPr id="9" name="object 9"/>
            <p:cNvSpPr/>
            <p:nvPr/>
          </p:nvSpPr>
          <p:spPr>
            <a:xfrm>
              <a:off x="3473196" y="719327"/>
              <a:ext cx="2002536" cy="21442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16046" y="662177"/>
              <a:ext cx="2117090" cy="2258695"/>
            </a:xfrm>
            <a:custGeom>
              <a:avLst/>
              <a:gdLst/>
              <a:ahLst/>
              <a:cxnLst/>
              <a:rect l="l" t="t" r="r" b="b"/>
              <a:pathLst>
                <a:path w="2117090" h="2258695">
                  <a:moveTo>
                    <a:pt x="2116836" y="2258567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2116836" y="0"/>
                  </a:lnTo>
                  <a:lnTo>
                    <a:pt x="2116836" y="28575"/>
                  </a:lnTo>
                  <a:lnTo>
                    <a:pt x="57150" y="28575"/>
                  </a:lnTo>
                  <a:lnTo>
                    <a:pt x="28575" y="57150"/>
                  </a:lnTo>
                  <a:lnTo>
                    <a:pt x="57150" y="57150"/>
                  </a:lnTo>
                  <a:lnTo>
                    <a:pt x="57150" y="2201417"/>
                  </a:lnTo>
                  <a:lnTo>
                    <a:pt x="28575" y="2201417"/>
                  </a:lnTo>
                  <a:lnTo>
                    <a:pt x="57150" y="2229993"/>
                  </a:lnTo>
                  <a:lnTo>
                    <a:pt x="2116836" y="2229992"/>
                  </a:lnTo>
                  <a:lnTo>
                    <a:pt x="2116836" y="2258567"/>
                  </a:lnTo>
                  <a:close/>
                </a:path>
                <a:path w="2117090" h="2258695">
                  <a:moveTo>
                    <a:pt x="57150" y="57150"/>
                  </a:moveTo>
                  <a:lnTo>
                    <a:pt x="28575" y="57150"/>
                  </a:lnTo>
                  <a:lnTo>
                    <a:pt x="57150" y="28575"/>
                  </a:lnTo>
                  <a:lnTo>
                    <a:pt x="57150" y="57150"/>
                  </a:lnTo>
                  <a:close/>
                </a:path>
                <a:path w="2117090" h="2258695">
                  <a:moveTo>
                    <a:pt x="2059686" y="57150"/>
                  </a:moveTo>
                  <a:lnTo>
                    <a:pt x="57150" y="57150"/>
                  </a:lnTo>
                  <a:lnTo>
                    <a:pt x="57150" y="28575"/>
                  </a:lnTo>
                  <a:lnTo>
                    <a:pt x="2059686" y="28575"/>
                  </a:lnTo>
                  <a:lnTo>
                    <a:pt x="2059686" y="57150"/>
                  </a:lnTo>
                  <a:close/>
                </a:path>
                <a:path w="2117090" h="2258695">
                  <a:moveTo>
                    <a:pt x="2059686" y="2229993"/>
                  </a:moveTo>
                  <a:lnTo>
                    <a:pt x="2059686" y="28575"/>
                  </a:lnTo>
                  <a:lnTo>
                    <a:pt x="2088261" y="57150"/>
                  </a:lnTo>
                  <a:lnTo>
                    <a:pt x="2116836" y="57150"/>
                  </a:lnTo>
                  <a:lnTo>
                    <a:pt x="2116836" y="2201417"/>
                  </a:lnTo>
                  <a:lnTo>
                    <a:pt x="2088261" y="2201417"/>
                  </a:lnTo>
                  <a:lnTo>
                    <a:pt x="2059686" y="2229993"/>
                  </a:lnTo>
                  <a:close/>
                </a:path>
                <a:path w="2117090" h="2258695">
                  <a:moveTo>
                    <a:pt x="2116836" y="57150"/>
                  </a:moveTo>
                  <a:lnTo>
                    <a:pt x="2088261" y="57150"/>
                  </a:lnTo>
                  <a:lnTo>
                    <a:pt x="2059686" y="28575"/>
                  </a:lnTo>
                  <a:lnTo>
                    <a:pt x="2116836" y="28575"/>
                  </a:lnTo>
                  <a:lnTo>
                    <a:pt x="2116836" y="57150"/>
                  </a:lnTo>
                  <a:close/>
                </a:path>
                <a:path w="2117090" h="2258695">
                  <a:moveTo>
                    <a:pt x="57150" y="2229993"/>
                  </a:moveTo>
                  <a:lnTo>
                    <a:pt x="28575" y="2201417"/>
                  </a:lnTo>
                  <a:lnTo>
                    <a:pt x="57150" y="2201417"/>
                  </a:lnTo>
                  <a:lnTo>
                    <a:pt x="57150" y="2229993"/>
                  </a:lnTo>
                  <a:close/>
                </a:path>
                <a:path w="2117090" h="2258695">
                  <a:moveTo>
                    <a:pt x="2059686" y="2229993"/>
                  </a:moveTo>
                  <a:lnTo>
                    <a:pt x="57150" y="2229993"/>
                  </a:lnTo>
                  <a:lnTo>
                    <a:pt x="57150" y="2201417"/>
                  </a:lnTo>
                  <a:lnTo>
                    <a:pt x="2059686" y="2201417"/>
                  </a:lnTo>
                  <a:lnTo>
                    <a:pt x="2059686" y="2229993"/>
                  </a:lnTo>
                  <a:close/>
                </a:path>
                <a:path w="2117090" h="2258695">
                  <a:moveTo>
                    <a:pt x="2116836" y="2229992"/>
                  </a:moveTo>
                  <a:lnTo>
                    <a:pt x="2059686" y="2229993"/>
                  </a:lnTo>
                  <a:lnTo>
                    <a:pt x="2088261" y="2201417"/>
                  </a:lnTo>
                  <a:lnTo>
                    <a:pt x="2116836" y="2201417"/>
                  </a:lnTo>
                  <a:lnTo>
                    <a:pt x="2116836" y="2229992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818890" y="3012122"/>
            <a:ext cx="1657350" cy="603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5"/>
              </a:lnSpc>
              <a:spcBef>
                <a:spcPts val="100"/>
              </a:spcBef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Ms. Mamta</a:t>
            </a:r>
            <a:r>
              <a:rPr sz="1800" spc="-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Mane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412750">
              <a:lnSpc>
                <a:spcPts val="2395"/>
              </a:lnSpc>
            </a:pPr>
            <a:r>
              <a:rPr sz="2000" spc="-5" dirty="0">
                <a:latin typeface="Times New Roman" panose="02020603050405020304"/>
                <a:cs typeface="Times New Roman" panose="02020603050405020304"/>
              </a:rPr>
              <a:t>Librarian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923026" y="662177"/>
            <a:ext cx="2170430" cy="2258695"/>
            <a:chOff x="5923026" y="662177"/>
            <a:chExt cx="2170430" cy="2258695"/>
          </a:xfrm>
        </p:grpSpPr>
        <p:sp>
          <p:nvSpPr>
            <p:cNvPr id="13" name="object 13"/>
            <p:cNvSpPr/>
            <p:nvPr/>
          </p:nvSpPr>
          <p:spPr>
            <a:xfrm>
              <a:off x="5980176" y="719327"/>
              <a:ext cx="2055876" cy="21442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23026" y="662177"/>
              <a:ext cx="2170430" cy="2258695"/>
            </a:xfrm>
            <a:custGeom>
              <a:avLst/>
              <a:gdLst/>
              <a:ahLst/>
              <a:cxnLst/>
              <a:rect l="l" t="t" r="r" b="b"/>
              <a:pathLst>
                <a:path w="2170429" h="2258695">
                  <a:moveTo>
                    <a:pt x="2170176" y="2258567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2170176" y="0"/>
                  </a:lnTo>
                  <a:lnTo>
                    <a:pt x="2170176" y="28575"/>
                  </a:lnTo>
                  <a:lnTo>
                    <a:pt x="57150" y="28575"/>
                  </a:lnTo>
                  <a:lnTo>
                    <a:pt x="28575" y="57150"/>
                  </a:lnTo>
                  <a:lnTo>
                    <a:pt x="57150" y="57150"/>
                  </a:lnTo>
                  <a:lnTo>
                    <a:pt x="57150" y="2201417"/>
                  </a:lnTo>
                  <a:lnTo>
                    <a:pt x="28575" y="2201417"/>
                  </a:lnTo>
                  <a:lnTo>
                    <a:pt x="57150" y="2229993"/>
                  </a:lnTo>
                  <a:lnTo>
                    <a:pt x="2170176" y="2229992"/>
                  </a:lnTo>
                  <a:lnTo>
                    <a:pt x="2170176" y="2258567"/>
                  </a:lnTo>
                  <a:close/>
                </a:path>
                <a:path w="2170429" h="2258695">
                  <a:moveTo>
                    <a:pt x="57150" y="57150"/>
                  </a:moveTo>
                  <a:lnTo>
                    <a:pt x="28575" y="57150"/>
                  </a:lnTo>
                  <a:lnTo>
                    <a:pt x="57150" y="28575"/>
                  </a:lnTo>
                  <a:lnTo>
                    <a:pt x="57150" y="57150"/>
                  </a:lnTo>
                  <a:close/>
                </a:path>
                <a:path w="2170429" h="2258695">
                  <a:moveTo>
                    <a:pt x="2113026" y="57150"/>
                  </a:moveTo>
                  <a:lnTo>
                    <a:pt x="57150" y="57150"/>
                  </a:lnTo>
                  <a:lnTo>
                    <a:pt x="57150" y="28575"/>
                  </a:lnTo>
                  <a:lnTo>
                    <a:pt x="2113026" y="28575"/>
                  </a:lnTo>
                  <a:lnTo>
                    <a:pt x="2113026" y="57150"/>
                  </a:lnTo>
                  <a:close/>
                </a:path>
                <a:path w="2170429" h="2258695">
                  <a:moveTo>
                    <a:pt x="2113026" y="2229993"/>
                  </a:moveTo>
                  <a:lnTo>
                    <a:pt x="2113026" y="28575"/>
                  </a:lnTo>
                  <a:lnTo>
                    <a:pt x="2141601" y="57150"/>
                  </a:lnTo>
                  <a:lnTo>
                    <a:pt x="2170176" y="57150"/>
                  </a:lnTo>
                  <a:lnTo>
                    <a:pt x="2170176" y="2201417"/>
                  </a:lnTo>
                  <a:lnTo>
                    <a:pt x="2141601" y="2201417"/>
                  </a:lnTo>
                  <a:lnTo>
                    <a:pt x="2113026" y="2229993"/>
                  </a:lnTo>
                  <a:close/>
                </a:path>
                <a:path w="2170429" h="2258695">
                  <a:moveTo>
                    <a:pt x="2170176" y="57150"/>
                  </a:moveTo>
                  <a:lnTo>
                    <a:pt x="2141601" y="57150"/>
                  </a:lnTo>
                  <a:lnTo>
                    <a:pt x="2113026" y="28575"/>
                  </a:lnTo>
                  <a:lnTo>
                    <a:pt x="2170176" y="28575"/>
                  </a:lnTo>
                  <a:lnTo>
                    <a:pt x="2170176" y="57150"/>
                  </a:lnTo>
                  <a:close/>
                </a:path>
                <a:path w="2170429" h="2258695">
                  <a:moveTo>
                    <a:pt x="57150" y="2229993"/>
                  </a:moveTo>
                  <a:lnTo>
                    <a:pt x="28575" y="2201417"/>
                  </a:lnTo>
                  <a:lnTo>
                    <a:pt x="57150" y="2201417"/>
                  </a:lnTo>
                  <a:lnTo>
                    <a:pt x="57150" y="2229993"/>
                  </a:lnTo>
                  <a:close/>
                </a:path>
                <a:path w="2170429" h="2258695">
                  <a:moveTo>
                    <a:pt x="2113026" y="2229993"/>
                  </a:moveTo>
                  <a:lnTo>
                    <a:pt x="57150" y="2229993"/>
                  </a:lnTo>
                  <a:lnTo>
                    <a:pt x="57150" y="2201417"/>
                  </a:lnTo>
                  <a:lnTo>
                    <a:pt x="2113026" y="2201417"/>
                  </a:lnTo>
                  <a:lnTo>
                    <a:pt x="2113026" y="2229993"/>
                  </a:lnTo>
                  <a:close/>
                </a:path>
                <a:path w="2170429" h="2258695">
                  <a:moveTo>
                    <a:pt x="2170176" y="2229992"/>
                  </a:moveTo>
                  <a:lnTo>
                    <a:pt x="2113026" y="2229993"/>
                  </a:lnTo>
                  <a:lnTo>
                    <a:pt x="2141601" y="2201417"/>
                  </a:lnTo>
                  <a:lnTo>
                    <a:pt x="2170176" y="2201417"/>
                  </a:lnTo>
                  <a:lnTo>
                    <a:pt x="2170176" y="2229992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82945" y="2915920"/>
            <a:ext cx="1632585" cy="57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marR="5080" indent="-131445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Times New Roman" panose="02020603050405020304"/>
                <a:cs typeface="Times New Roman" panose="02020603050405020304"/>
              </a:rPr>
              <a:t>Mr.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Pratik Nikam  Music</a:t>
            </a:r>
            <a:r>
              <a:rPr sz="1800" spc="-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20" dirty="0">
                <a:latin typeface="Times New Roman" panose="02020603050405020304"/>
                <a:cs typeface="Times New Roman" panose="02020603050405020304"/>
              </a:rPr>
              <a:t>Teacher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57250" y="3609594"/>
            <a:ext cx="2129155" cy="2562225"/>
            <a:chOff x="857250" y="3609594"/>
            <a:chExt cx="2129155" cy="2562225"/>
          </a:xfrm>
        </p:grpSpPr>
        <p:sp>
          <p:nvSpPr>
            <p:cNvPr id="17" name="object 17"/>
            <p:cNvSpPr/>
            <p:nvPr/>
          </p:nvSpPr>
          <p:spPr>
            <a:xfrm>
              <a:off x="1030723" y="3815208"/>
              <a:ext cx="1493597" cy="22990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57250" y="3609594"/>
              <a:ext cx="2129155" cy="2562225"/>
            </a:xfrm>
            <a:custGeom>
              <a:avLst/>
              <a:gdLst/>
              <a:ahLst/>
              <a:cxnLst/>
              <a:rect l="l" t="t" r="r" b="b"/>
              <a:pathLst>
                <a:path w="2129155" h="2562225">
                  <a:moveTo>
                    <a:pt x="2100453" y="2561843"/>
                  </a:moveTo>
                  <a:lnTo>
                    <a:pt x="28575" y="2561843"/>
                  </a:lnTo>
                  <a:lnTo>
                    <a:pt x="24511" y="2561551"/>
                  </a:lnTo>
                  <a:lnTo>
                    <a:pt x="0" y="2533268"/>
                  </a:lnTo>
                  <a:lnTo>
                    <a:pt x="0" y="28575"/>
                  </a:lnTo>
                  <a:lnTo>
                    <a:pt x="28575" y="0"/>
                  </a:lnTo>
                  <a:lnTo>
                    <a:pt x="2100453" y="0"/>
                  </a:lnTo>
                  <a:lnTo>
                    <a:pt x="2129028" y="28575"/>
                  </a:lnTo>
                  <a:lnTo>
                    <a:pt x="57150" y="28575"/>
                  </a:lnTo>
                  <a:lnTo>
                    <a:pt x="28575" y="57150"/>
                  </a:lnTo>
                  <a:lnTo>
                    <a:pt x="57150" y="57150"/>
                  </a:lnTo>
                  <a:lnTo>
                    <a:pt x="57150" y="2504693"/>
                  </a:lnTo>
                  <a:lnTo>
                    <a:pt x="28575" y="2504693"/>
                  </a:lnTo>
                  <a:lnTo>
                    <a:pt x="57150" y="2533268"/>
                  </a:lnTo>
                  <a:lnTo>
                    <a:pt x="2129028" y="2533268"/>
                  </a:lnTo>
                  <a:lnTo>
                    <a:pt x="2128735" y="2537332"/>
                  </a:lnTo>
                  <a:lnTo>
                    <a:pt x="2104517" y="2561551"/>
                  </a:lnTo>
                  <a:lnTo>
                    <a:pt x="2100453" y="2561843"/>
                  </a:lnTo>
                  <a:close/>
                </a:path>
                <a:path w="2129155" h="2562225">
                  <a:moveTo>
                    <a:pt x="57150" y="57150"/>
                  </a:moveTo>
                  <a:lnTo>
                    <a:pt x="28575" y="57150"/>
                  </a:lnTo>
                  <a:lnTo>
                    <a:pt x="57150" y="28575"/>
                  </a:lnTo>
                  <a:lnTo>
                    <a:pt x="57150" y="57150"/>
                  </a:lnTo>
                  <a:close/>
                </a:path>
                <a:path w="2129155" h="2562225">
                  <a:moveTo>
                    <a:pt x="2071877" y="57150"/>
                  </a:moveTo>
                  <a:lnTo>
                    <a:pt x="57150" y="57150"/>
                  </a:lnTo>
                  <a:lnTo>
                    <a:pt x="57150" y="28575"/>
                  </a:lnTo>
                  <a:lnTo>
                    <a:pt x="2071877" y="28575"/>
                  </a:lnTo>
                  <a:lnTo>
                    <a:pt x="2071877" y="57150"/>
                  </a:lnTo>
                  <a:close/>
                </a:path>
                <a:path w="2129155" h="2562225">
                  <a:moveTo>
                    <a:pt x="2071877" y="2533268"/>
                  </a:moveTo>
                  <a:lnTo>
                    <a:pt x="2071877" y="28575"/>
                  </a:lnTo>
                  <a:lnTo>
                    <a:pt x="2100453" y="57150"/>
                  </a:lnTo>
                  <a:lnTo>
                    <a:pt x="2129028" y="57150"/>
                  </a:lnTo>
                  <a:lnTo>
                    <a:pt x="2129028" y="2504694"/>
                  </a:lnTo>
                  <a:lnTo>
                    <a:pt x="2100453" y="2504693"/>
                  </a:lnTo>
                  <a:lnTo>
                    <a:pt x="2071877" y="2533268"/>
                  </a:lnTo>
                  <a:close/>
                </a:path>
                <a:path w="2129155" h="2562225">
                  <a:moveTo>
                    <a:pt x="2129028" y="57150"/>
                  </a:moveTo>
                  <a:lnTo>
                    <a:pt x="2100453" y="57150"/>
                  </a:lnTo>
                  <a:lnTo>
                    <a:pt x="2071877" y="28575"/>
                  </a:lnTo>
                  <a:lnTo>
                    <a:pt x="2129028" y="28575"/>
                  </a:lnTo>
                  <a:lnTo>
                    <a:pt x="2129028" y="57150"/>
                  </a:lnTo>
                  <a:close/>
                </a:path>
                <a:path w="2129155" h="2562225">
                  <a:moveTo>
                    <a:pt x="57150" y="2533268"/>
                  </a:moveTo>
                  <a:lnTo>
                    <a:pt x="28575" y="2504693"/>
                  </a:lnTo>
                  <a:lnTo>
                    <a:pt x="57150" y="2504693"/>
                  </a:lnTo>
                  <a:lnTo>
                    <a:pt x="57150" y="2533268"/>
                  </a:lnTo>
                  <a:close/>
                </a:path>
                <a:path w="2129155" h="2562225">
                  <a:moveTo>
                    <a:pt x="2071877" y="2533268"/>
                  </a:moveTo>
                  <a:lnTo>
                    <a:pt x="57150" y="2533268"/>
                  </a:lnTo>
                  <a:lnTo>
                    <a:pt x="57150" y="2504693"/>
                  </a:lnTo>
                  <a:lnTo>
                    <a:pt x="2071877" y="2504693"/>
                  </a:lnTo>
                  <a:lnTo>
                    <a:pt x="2071877" y="2533268"/>
                  </a:lnTo>
                  <a:close/>
                </a:path>
                <a:path w="2129155" h="2562225">
                  <a:moveTo>
                    <a:pt x="2129028" y="2533268"/>
                  </a:moveTo>
                  <a:lnTo>
                    <a:pt x="2071877" y="2533268"/>
                  </a:lnTo>
                  <a:lnTo>
                    <a:pt x="2100453" y="2504693"/>
                  </a:lnTo>
                  <a:lnTo>
                    <a:pt x="2129028" y="2504694"/>
                  </a:lnTo>
                  <a:lnTo>
                    <a:pt x="2129028" y="2533268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342894" y="3609594"/>
            <a:ext cx="1941830" cy="2562225"/>
            <a:chOff x="3342894" y="3609594"/>
            <a:chExt cx="1941830" cy="2562225"/>
          </a:xfrm>
        </p:grpSpPr>
        <p:sp>
          <p:nvSpPr>
            <p:cNvPr id="20" name="object 20"/>
            <p:cNvSpPr/>
            <p:nvPr/>
          </p:nvSpPr>
          <p:spPr>
            <a:xfrm>
              <a:off x="3400044" y="3666744"/>
              <a:ext cx="1827276" cy="24475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42894" y="3609594"/>
              <a:ext cx="1941830" cy="2562225"/>
            </a:xfrm>
            <a:custGeom>
              <a:avLst/>
              <a:gdLst/>
              <a:ahLst/>
              <a:cxnLst/>
              <a:rect l="l" t="t" r="r" b="b"/>
              <a:pathLst>
                <a:path w="1941829" h="2562225">
                  <a:moveTo>
                    <a:pt x="1913001" y="2561843"/>
                  </a:moveTo>
                  <a:lnTo>
                    <a:pt x="28575" y="2561843"/>
                  </a:lnTo>
                  <a:lnTo>
                    <a:pt x="24510" y="2561551"/>
                  </a:lnTo>
                  <a:lnTo>
                    <a:pt x="0" y="2533268"/>
                  </a:lnTo>
                  <a:lnTo>
                    <a:pt x="0" y="28575"/>
                  </a:lnTo>
                  <a:lnTo>
                    <a:pt x="28575" y="0"/>
                  </a:lnTo>
                  <a:lnTo>
                    <a:pt x="1913001" y="0"/>
                  </a:lnTo>
                  <a:lnTo>
                    <a:pt x="1941576" y="28575"/>
                  </a:lnTo>
                  <a:lnTo>
                    <a:pt x="57150" y="28575"/>
                  </a:lnTo>
                  <a:lnTo>
                    <a:pt x="28575" y="57150"/>
                  </a:lnTo>
                  <a:lnTo>
                    <a:pt x="57150" y="57150"/>
                  </a:lnTo>
                  <a:lnTo>
                    <a:pt x="57150" y="2504693"/>
                  </a:lnTo>
                  <a:lnTo>
                    <a:pt x="28574" y="2504693"/>
                  </a:lnTo>
                  <a:lnTo>
                    <a:pt x="57150" y="2533268"/>
                  </a:lnTo>
                  <a:lnTo>
                    <a:pt x="1941576" y="2533268"/>
                  </a:lnTo>
                  <a:lnTo>
                    <a:pt x="1941283" y="2537332"/>
                  </a:lnTo>
                  <a:lnTo>
                    <a:pt x="1917064" y="2561551"/>
                  </a:lnTo>
                  <a:lnTo>
                    <a:pt x="1913001" y="2561843"/>
                  </a:lnTo>
                  <a:close/>
                </a:path>
                <a:path w="1941829" h="2562225">
                  <a:moveTo>
                    <a:pt x="57150" y="57150"/>
                  </a:moveTo>
                  <a:lnTo>
                    <a:pt x="28575" y="57150"/>
                  </a:lnTo>
                  <a:lnTo>
                    <a:pt x="57150" y="28575"/>
                  </a:lnTo>
                  <a:lnTo>
                    <a:pt x="57150" y="57150"/>
                  </a:lnTo>
                  <a:close/>
                </a:path>
                <a:path w="1941829" h="2562225">
                  <a:moveTo>
                    <a:pt x="1884426" y="57150"/>
                  </a:moveTo>
                  <a:lnTo>
                    <a:pt x="57150" y="57150"/>
                  </a:lnTo>
                  <a:lnTo>
                    <a:pt x="57150" y="28575"/>
                  </a:lnTo>
                  <a:lnTo>
                    <a:pt x="1884426" y="28575"/>
                  </a:lnTo>
                  <a:lnTo>
                    <a:pt x="1884426" y="57150"/>
                  </a:lnTo>
                  <a:close/>
                </a:path>
                <a:path w="1941829" h="2562225">
                  <a:moveTo>
                    <a:pt x="1884426" y="2533268"/>
                  </a:moveTo>
                  <a:lnTo>
                    <a:pt x="1884426" y="28575"/>
                  </a:lnTo>
                  <a:lnTo>
                    <a:pt x="1913001" y="57150"/>
                  </a:lnTo>
                  <a:lnTo>
                    <a:pt x="1941576" y="57150"/>
                  </a:lnTo>
                  <a:lnTo>
                    <a:pt x="1941576" y="2504693"/>
                  </a:lnTo>
                  <a:lnTo>
                    <a:pt x="1913001" y="2504693"/>
                  </a:lnTo>
                  <a:lnTo>
                    <a:pt x="1884426" y="2533268"/>
                  </a:lnTo>
                  <a:close/>
                </a:path>
                <a:path w="1941829" h="2562225">
                  <a:moveTo>
                    <a:pt x="1941576" y="57150"/>
                  </a:moveTo>
                  <a:lnTo>
                    <a:pt x="1913001" y="57150"/>
                  </a:lnTo>
                  <a:lnTo>
                    <a:pt x="1884426" y="28575"/>
                  </a:lnTo>
                  <a:lnTo>
                    <a:pt x="1941576" y="28575"/>
                  </a:lnTo>
                  <a:lnTo>
                    <a:pt x="1941576" y="57150"/>
                  </a:lnTo>
                  <a:close/>
                </a:path>
                <a:path w="1941829" h="2562225">
                  <a:moveTo>
                    <a:pt x="57150" y="2533268"/>
                  </a:moveTo>
                  <a:lnTo>
                    <a:pt x="28574" y="2504693"/>
                  </a:lnTo>
                  <a:lnTo>
                    <a:pt x="57150" y="2504693"/>
                  </a:lnTo>
                  <a:lnTo>
                    <a:pt x="57150" y="2533268"/>
                  </a:lnTo>
                  <a:close/>
                </a:path>
                <a:path w="1941829" h="2562225">
                  <a:moveTo>
                    <a:pt x="1884426" y="2533268"/>
                  </a:moveTo>
                  <a:lnTo>
                    <a:pt x="57150" y="2533268"/>
                  </a:lnTo>
                  <a:lnTo>
                    <a:pt x="57150" y="2504693"/>
                  </a:lnTo>
                  <a:lnTo>
                    <a:pt x="1884426" y="2504693"/>
                  </a:lnTo>
                  <a:lnTo>
                    <a:pt x="1884426" y="2533268"/>
                  </a:lnTo>
                  <a:close/>
                </a:path>
                <a:path w="1941829" h="2562225">
                  <a:moveTo>
                    <a:pt x="1941576" y="2533268"/>
                  </a:moveTo>
                  <a:lnTo>
                    <a:pt x="1884426" y="2533268"/>
                  </a:lnTo>
                  <a:lnTo>
                    <a:pt x="1913001" y="2504693"/>
                  </a:lnTo>
                  <a:lnTo>
                    <a:pt x="1941576" y="2504693"/>
                  </a:lnTo>
                  <a:lnTo>
                    <a:pt x="1941576" y="2533268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921502" y="3609594"/>
            <a:ext cx="2044064" cy="2562225"/>
            <a:chOff x="5921502" y="3609594"/>
            <a:chExt cx="2044064" cy="2562225"/>
          </a:xfrm>
        </p:grpSpPr>
        <p:sp>
          <p:nvSpPr>
            <p:cNvPr id="23" name="object 23"/>
            <p:cNvSpPr/>
            <p:nvPr/>
          </p:nvSpPr>
          <p:spPr>
            <a:xfrm>
              <a:off x="5978652" y="3666744"/>
              <a:ext cx="1929383" cy="24475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21502" y="3609594"/>
              <a:ext cx="2044064" cy="2562225"/>
            </a:xfrm>
            <a:custGeom>
              <a:avLst/>
              <a:gdLst/>
              <a:ahLst/>
              <a:cxnLst/>
              <a:rect l="l" t="t" r="r" b="b"/>
              <a:pathLst>
                <a:path w="2044065" h="2562225">
                  <a:moveTo>
                    <a:pt x="2015108" y="2561843"/>
                  </a:moveTo>
                  <a:lnTo>
                    <a:pt x="28575" y="2561843"/>
                  </a:lnTo>
                  <a:lnTo>
                    <a:pt x="24511" y="2561551"/>
                  </a:lnTo>
                  <a:lnTo>
                    <a:pt x="0" y="2533268"/>
                  </a:lnTo>
                  <a:lnTo>
                    <a:pt x="0" y="28575"/>
                  </a:lnTo>
                  <a:lnTo>
                    <a:pt x="28575" y="0"/>
                  </a:lnTo>
                  <a:lnTo>
                    <a:pt x="2015108" y="0"/>
                  </a:lnTo>
                  <a:lnTo>
                    <a:pt x="2043683" y="28575"/>
                  </a:lnTo>
                  <a:lnTo>
                    <a:pt x="57150" y="28575"/>
                  </a:lnTo>
                  <a:lnTo>
                    <a:pt x="28575" y="57150"/>
                  </a:lnTo>
                  <a:lnTo>
                    <a:pt x="57150" y="57150"/>
                  </a:lnTo>
                  <a:lnTo>
                    <a:pt x="57150" y="2504693"/>
                  </a:lnTo>
                  <a:lnTo>
                    <a:pt x="28575" y="2504693"/>
                  </a:lnTo>
                  <a:lnTo>
                    <a:pt x="57150" y="2533268"/>
                  </a:lnTo>
                  <a:lnTo>
                    <a:pt x="2043683" y="2533268"/>
                  </a:lnTo>
                  <a:lnTo>
                    <a:pt x="2043391" y="2537332"/>
                  </a:lnTo>
                  <a:lnTo>
                    <a:pt x="2019173" y="2561551"/>
                  </a:lnTo>
                  <a:lnTo>
                    <a:pt x="2015108" y="2561843"/>
                  </a:lnTo>
                  <a:close/>
                </a:path>
                <a:path w="2044065" h="2562225">
                  <a:moveTo>
                    <a:pt x="57150" y="57150"/>
                  </a:moveTo>
                  <a:lnTo>
                    <a:pt x="28575" y="57150"/>
                  </a:lnTo>
                  <a:lnTo>
                    <a:pt x="57150" y="28575"/>
                  </a:lnTo>
                  <a:lnTo>
                    <a:pt x="57150" y="57150"/>
                  </a:lnTo>
                  <a:close/>
                </a:path>
                <a:path w="2044065" h="2562225">
                  <a:moveTo>
                    <a:pt x="1986533" y="57150"/>
                  </a:moveTo>
                  <a:lnTo>
                    <a:pt x="57150" y="57150"/>
                  </a:lnTo>
                  <a:lnTo>
                    <a:pt x="57150" y="28575"/>
                  </a:lnTo>
                  <a:lnTo>
                    <a:pt x="1986533" y="28575"/>
                  </a:lnTo>
                  <a:lnTo>
                    <a:pt x="1986533" y="57150"/>
                  </a:lnTo>
                  <a:close/>
                </a:path>
                <a:path w="2044065" h="2562225">
                  <a:moveTo>
                    <a:pt x="1986533" y="2533268"/>
                  </a:moveTo>
                  <a:lnTo>
                    <a:pt x="1986533" y="28575"/>
                  </a:lnTo>
                  <a:lnTo>
                    <a:pt x="2015108" y="57150"/>
                  </a:lnTo>
                  <a:lnTo>
                    <a:pt x="2043683" y="57150"/>
                  </a:lnTo>
                  <a:lnTo>
                    <a:pt x="2043683" y="2504694"/>
                  </a:lnTo>
                  <a:lnTo>
                    <a:pt x="2015108" y="2504693"/>
                  </a:lnTo>
                  <a:lnTo>
                    <a:pt x="1986533" y="2533268"/>
                  </a:lnTo>
                  <a:close/>
                </a:path>
                <a:path w="2044065" h="2562225">
                  <a:moveTo>
                    <a:pt x="2043683" y="57150"/>
                  </a:moveTo>
                  <a:lnTo>
                    <a:pt x="2015108" y="57150"/>
                  </a:lnTo>
                  <a:lnTo>
                    <a:pt x="1986533" y="28575"/>
                  </a:lnTo>
                  <a:lnTo>
                    <a:pt x="2043683" y="28575"/>
                  </a:lnTo>
                  <a:lnTo>
                    <a:pt x="2043683" y="57150"/>
                  </a:lnTo>
                  <a:close/>
                </a:path>
                <a:path w="2044065" h="2562225">
                  <a:moveTo>
                    <a:pt x="57150" y="2533268"/>
                  </a:moveTo>
                  <a:lnTo>
                    <a:pt x="28575" y="2504693"/>
                  </a:lnTo>
                  <a:lnTo>
                    <a:pt x="57150" y="2504693"/>
                  </a:lnTo>
                  <a:lnTo>
                    <a:pt x="57150" y="2533268"/>
                  </a:lnTo>
                  <a:close/>
                </a:path>
                <a:path w="2044065" h="2562225">
                  <a:moveTo>
                    <a:pt x="1986533" y="2533268"/>
                  </a:moveTo>
                  <a:lnTo>
                    <a:pt x="57150" y="2533268"/>
                  </a:lnTo>
                  <a:lnTo>
                    <a:pt x="57150" y="2504693"/>
                  </a:lnTo>
                  <a:lnTo>
                    <a:pt x="1986533" y="2504693"/>
                  </a:lnTo>
                  <a:lnTo>
                    <a:pt x="1986533" y="2533268"/>
                  </a:lnTo>
                  <a:close/>
                </a:path>
                <a:path w="2044065" h="2562225">
                  <a:moveTo>
                    <a:pt x="2043683" y="2533268"/>
                  </a:moveTo>
                  <a:lnTo>
                    <a:pt x="1986533" y="2533268"/>
                  </a:lnTo>
                  <a:lnTo>
                    <a:pt x="2015108" y="2504693"/>
                  </a:lnTo>
                  <a:lnTo>
                    <a:pt x="2043683" y="2504694"/>
                  </a:lnTo>
                  <a:lnTo>
                    <a:pt x="2043683" y="2533268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16939" y="6134734"/>
            <a:ext cx="18478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Times New Roman" panose="02020603050405020304"/>
                <a:cs typeface="Times New Roman" panose="02020603050405020304"/>
              </a:rPr>
              <a:t>Mr.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Rahul Savtirkar 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Dance</a:t>
            </a:r>
            <a:r>
              <a:rPr sz="1800" spc="-4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20" dirty="0">
                <a:latin typeface="Times New Roman" panose="02020603050405020304"/>
                <a:cs typeface="Times New Roman" panose="02020603050405020304"/>
              </a:rPr>
              <a:t>Teacher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48964" y="6134734"/>
            <a:ext cx="22669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Times New Roman" panose="02020603050405020304"/>
                <a:cs typeface="Times New Roman" panose="02020603050405020304"/>
              </a:rPr>
              <a:t>Mr.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Dhananjay Mahadik  Sports</a:t>
            </a:r>
            <a:r>
              <a:rPr sz="1800" spc="-5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20" dirty="0">
                <a:latin typeface="Times New Roman" panose="02020603050405020304"/>
                <a:cs typeface="Times New Roman" panose="02020603050405020304"/>
              </a:rPr>
              <a:t>Teacher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58852" y="6135370"/>
            <a:ext cx="1619250" cy="57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1475" marR="5080" indent="-358775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Times New Roman" panose="02020603050405020304"/>
                <a:cs typeface="Times New Roman" panose="02020603050405020304"/>
              </a:rPr>
              <a:t>Mr.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Ganesh</a:t>
            </a:r>
            <a:r>
              <a:rPr sz="1800" spc="-2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Rane 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Art</a:t>
            </a:r>
            <a:r>
              <a:rPr sz="1800" spc="-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20" dirty="0">
                <a:latin typeface="Times New Roman" panose="02020603050405020304"/>
                <a:cs typeface="Times New Roman" panose="02020603050405020304"/>
              </a:rPr>
              <a:t>Teacher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8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1154" y="463232"/>
            <a:ext cx="33623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School</a:t>
            </a:r>
            <a:r>
              <a:rPr sz="4400" b="0" spc="-6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Timing</a:t>
            </a:r>
            <a:endParaRPr sz="4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1691005"/>
            <a:ext cx="8535035" cy="48141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Wingdings" panose="05000000000000000000"/>
              <a:buChar char=""/>
              <a:tabLst>
                <a:tab pos="469265" algn="l"/>
                <a:tab pos="469900" algn="l"/>
              </a:tabLst>
            </a:pPr>
            <a:r>
              <a:rPr sz="2400" spc="-5" dirty="0">
                <a:latin typeface="Times New Roman" panose="02020603050405020304"/>
                <a:cs typeface="Times New Roman" panose="02020603050405020304"/>
              </a:rPr>
              <a:t>Monday to </a:t>
            </a:r>
            <a:r>
              <a:rPr sz="2400" spc="-5">
                <a:latin typeface="Times New Roman" panose="02020603050405020304"/>
                <a:cs typeface="Times New Roman" panose="02020603050405020304"/>
              </a:rPr>
              <a:t>Saturday:</a:t>
            </a:r>
            <a:r>
              <a:rPr lang="en-IN" sz="2400" spc="-5">
                <a:latin typeface="Times New Roman" panose="02020603050405020304"/>
                <a:cs typeface="Times New Roman" panose="02020603050405020304"/>
              </a:rPr>
              <a:t> 03:00p.m.</a:t>
            </a:r>
            <a:r>
              <a:rPr sz="2400" spc="-5">
                <a:latin typeface="Times New Roman" panose="02020603050405020304"/>
                <a:cs typeface="Times New Roman" panose="02020603050405020304"/>
              </a:rPr>
              <a:t>.– </a:t>
            </a:r>
            <a:r>
              <a:rPr lang="en-IN" sz="2400" spc="-5">
                <a:latin typeface="Times New Roman" panose="02020603050405020304"/>
                <a:cs typeface="Times New Roman" panose="02020603050405020304"/>
              </a:rPr>
              <a:t>8:40 </a:t>
            </a:r>
            <a:r>
              <a:rPr sz="2400" spc="-5">
                <a:latin typeface="Times New Roman" panose="02020603050405020304"/>
                <a:cs typeface="Times New Roman" panose="02020603050405020304"/>
              </a:rPr>
              <a:t>p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.m.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469900" marR="1373505" indent="-457200">
              <a:lnSpc>
                <a:spcPct val="100000"/>
              </a:lnSpc>
              <a:buFont typeface="Wingdings" panose="05000000000000000000"/>
              <a:buChar char=""/>
              <a:tabLst>
                <a:tab pos="469265" algn="l"/>
                <a:tab pos="469900" algn="l"/>
              </a:tabLst>
            </a:pPr>
            <a:r>
              <a:rPr sz="2400" spc="-5" dirty="0">
                <a:latin typeface="Times New Roman" panose="02020603050405020304"/>
                <a:cs typeface="Times New Roman" panose="02020603050405020304"/>
              </a:rPr>
              <a:t>Attending school </a:t>
            </a:r>
            <a:r>
              <a:rPr sz="2400" dirty="0">
                <a:latin typeface="Times New Roman" panose="02020603050405020304"/>
                <a:cs typeface="Times New Roman" panose="02020603050405020304"/>
              </a:rPr>
              <a:t>on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Second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Fourth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saturdays is  </a:t>
            </a:r>
            <a:r>
              <a:rPr sz="2400" spc="-20" dirty="0">
                <a:latin typeface="Times New Roman" panose="02020603050405020304"/>
                <a:cs typeface="Times New Roman" panose="02020603050405020304"/>
              </a:rPr>
              <a:t>mandatory.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469900" indent="-457200">
              <a:lnSpc>
                <a:spcPct val="100000"/>
              </a:lnSpc>
              <a:buFont typeface="Wingdings" panose="05000000000000000000"/>
              <a:buChar char=""/>
              <a:tabLst>
                <a:tab pos="469265" algn="l"/>
                <a:tab pos="469900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First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Third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Saturday will </a:t>
            </a:r>
            <a:r>
              <a:rPr sz="2400" dirty="0">
                <a:latin typeface="Times New Roman" panose="02020603050405020304"/>
                <a:cs typeface="Times New Roman" panose="02020603050405020304"/>
              </a:rPr>
              <a:t>be </a:t>
            </a:r>
            <a:r>
              <a:rPr sz="2400" spc="-15" dirty="0">
                <a:latin typeface="Times New Roman" panose="02020603050405020304"/>
                <a:cs typeface="Times New Roman" panose="02020603050405020304"/>
              </a:rPr>
              <a:t>off </a:t>
            </a:r>
            <a:r>
              <a:rPr sz="2400" dirty="0">
                <a:latin typeface="Times New Roman" panose="02020603050405020304"/>
                <a:cs typeface="Times New Roman" panose="02020603050405020304"/>
              </a:rPr>
              <a:t>for</a:t>
            </a:r>
            <a:r>
              <a:rPr sz="2400" spc="2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students.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355600" indent="-342900">
              <a:lnSpc>
                <a:spcPct val="100000"/>
              </a:lnSpc>
              <a:buFont typeface="Wingdings" panose="05000000000000000000"/>
              <a:buChar char=""/>
              <a:tabLst>
                <a:tab pos="355600" algn="l"/>
              </a:tabLst>
            </a:pPr>
            <a:r>
              <a:rPr sz="2400" spc="-5" dirty="0">
                <a:latin typeface="Times New Roman" panose="02020603050405020304"/>
                <a:cs typeface="Times New Roman" panose="02020603050405020304"/>
              </a:rPr>
              <a:t>School </a:t>
            </a:r>
            <a:r>
              <a:rPr sz="2400" spc="-10" dirty="0">
                <a:latin typeface="Times New Roman" panose="02020603050405020304"/>
                <a:cs typeface="Times New Roman" panose="02020603050405020304"/>
              </a:rPr>
              <a:t>Office </a:t>
            </a:r>
            <a:r>
              <a:rPr sz="2400" spc="-20" dirty="0">
                <a:latin typeface="Times New Roman" panose="02020603050405020304"/>
                <a:cs typeface="Times New Roman" panose="02020603050405020304"/>
              </a:rPr>
              <a:t>Timing </a:t>
            </a:r>
            <a:r>
              <a:rPr sz="2400" dirty="0">
                <a:latin typeface="Times New Roman" panose="02020603050405020304"/>
                <a:cs typeface="Times New Roman" panose="02020603050405020304"/>
              </a:rPr>
              <a:t>on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all working Days 9:00 a.m. to 5:00</a:t>
            </a:r>
            <a:r>
              <a:rPr sz="2400" spc="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p.m.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355600" indent="-342900">
              <a:lnSpc>
                <a:spcPct val="100000"/>
              </a:lnSpc>
              <a:buFont typeface="Wingdings" panose="05000000000000000000"/>
              <a:buChar char=""/>
              <a:tabLst>
                <a:tab pos="355600" algn="l"/>
              </a:tabLst>
            </a:pPr>
            <a:r>
              <a:rPr sz="2400" spc="-20" dirty="0">
                <a:latin typeface="Times New Roman" panose="02020603050405020304"/>
                <a:cs typeface="Times New Roman" panose="02020603050405020304"/>
              </a:rPr>
              <a:t>Timing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during Long vacation 9:30 a.m. to 3:30</a:t>
            </a:r>
            <a:r>
              <a:rPr sz="2400" spc="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p.m.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355600" marR="633730" indent="-342900">
              <a:lnSpc>
                <a:spcPct val="100000"/>
              </a:lnSpc>
              <a:buFont typeface="Wingdings" panose="05000000000000000000"/>
              <a:buChar char=""/>
              <a:tabLst>
                <a:tab pos="355600" algn="l"/>
              </a:tabLst>
            </a:pPr>
            <a:r>
              <a:rPr sz="2400" spc="-5" dirty="0">
                <a:latin typeface="Times New Roman" panose="02020603050405020304"/>
                <a:cs typeface="Times New Roman" panose="02020603050405020304"/>
              </a:rPr>
              <a:t>School </a:t>
            </a:r>
            <a:r>
              <a:rPr sz="2400" spc="-10" dirty="0">
                <a:latin typeface="Times New Roman" panose="02020603050405020304"/>
                <a:cs typeface="Times New Roman" panose="02020603050405020304"/>
              </a:rPr>
              <a:t>Office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will </a:t>
            </a:r>
            <a:r>
              <a:rPr sz="2400" dirty="0">
                <a:latin typeface="Times New Roman" panose="02020603050405020304"/>
                <a:cs typeface="Times New Roman" panose="02020603050405020304"/>
              </a:rPr>
              <a:t>be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open </a:t>
            </a:r>
            <a:r>
              <a:rPr sz="2400" dirty="0">
                <a:latin typeface="Times New Roman" panose="02020603050405020304"/>
                <a:cs typeface="Times New Roman" panose="02020603050405020304"/>
              </a:rPr>
              <a:t>on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all Saturdays except Gazetted  Holidays.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355600" marR="661035" indent="-342900">
              <a:lnSpc>
                <a:spcPct val="100000"/>
              </a:lnSpc>
              <a:buFont typeface="Wingdings" panose="05000000000000000000"/>
              <a:buChar char=""/>
              <a:tabLst>
                <a:tab pos="355600" algn="l"/>
              </a:tabLst>
            </a:pPr>
            <a:r>
              <a:rPr sz="2400" spc="-5" dirty="0">
                <a:latin typeface="Times New Roman" panose="02020603050405020304"/>
                <a:cs typeface="Times New Roman" panose="02020603050405020304"/>
              </a:rPr>
              <a:t>Parent can meet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Principal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 and </a:t>
            </a:r>
            <a:r>
              <a:rPr sz="2400" b="1" spc="-15" dirty="0">
                <a:latin typeface="Times New Roman" panose="02020603050405020304"/>
                <a:cs typeface="Times New Roman" panose="02020603050405020304"/>
              </a:rPr>
              <a:t>Vice-Principal</a:t>
            </a:r>
            <a:r>
              <a:rPr sz="2400" spc="-1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dirty="0">
                <a:latin typeface="Times New Roman" panose="02020603050405020304"/>
                <a:cs typeface="Times New Roman" panose="02020603050405020304"/>
              </a:rPr>
              <a:t>on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all working  days (2:00 p.m. to 5:00 p.m.) with prior</a:t>
            </a:r>
            <a:r>
              <a:rPr sz="2400" spc="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appointment.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355600" marR="17145" indent="-342900">
              <a:lnSpc>
                <a:spcPct val="100000"/>
              </a:lnSpc>
              <a:buFont typeface="Wingdings" panose="05000000000000000000"/>
              <a:buChar char=""/>
              <a:tabLst>
                <a:tab pos="355600" algn="l"/>
              </a:tabLst>
            </a:pPr>
            <a:r>
              <a:rPr sz="2400" spc="-5" dirty="0">
                <a:latin typeface="Times New Roman" panose="02020603050405020304"/>
                <a:cs typeface="Times New Roman" panose="02020603050405020304"/>
              </a:rPr>
              <a:t>Parent can meet the </a:t>
            </a:r>
            <a:r>
              <a:rPr lang="en-US" sz="2400" spc="-5" dirty="0">
                <a:latin typeface="Times New Roman" panose="02020603050405020304"/>
                <a:cs typeface="Times New Roman" panose="02020603050405020304"/>
              </a:rPr>
              <a:t>C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lass teachers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lang="en-US" sz="2400" spc="-5" dirty="0">
                <a:latin typeface="Times New Roman" panose="02020603050405020304"/>
                <a:cs typeface="Times New Roman" panose="02020603050405020304"/>
              </a:rPr>
              <a:t>S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ubject teachers </a:t>
            </a:r>
            <a:r>
              <a:rPr sz="2400" dirty="0">
                <a:latin typeface="Times New Roman" panose="02020603050405020304"/>
                <a:cs typeface="Times New Roman" panose="02020603050405020304"/>
              </a:rPr>
              <a:t>on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all  </a:t>
            </a:r>
            <a:r>
              <a:rPr lang="en-US" sz="2400" spc="-5" dirty="0">
                <a:latin typeface="Times New Roman" panose="02020603050405020304"/>
                <a:cs typeface="Times New Roman" panose="02020603050405020304"/>
              </a:rPr>
              <a:t>Saturdays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 except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Third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saturday between 10:00a.m. to 12:00 </a:t>
            </a:r>
            <a:r>
              <a:rPr lang="en-US" sz="2400" spc="-5" dirty="0">
                <a:latin typeface="Times New Roman" panose="02020603050405020304"/>
                <a:cs typeface="Times New Roman" panose="02020603050405020304"/>
              </a:rPr>
              <a:t>noon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 with prior</a:t>
            </a:r>
            <a:r>
              <a:rPr sz="24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spc="-5" dirty="0">
                <a:latin typeface="Times New Roman" panose="02020603050405020304"/>
                <a:cs typeface="Times New Roman" panose="02020603050405020304"/>
              </a:rPr>
              <a:t>appointment</a:t>
            </a:r>
            <a:endParaRPr sz="2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1000" y="22859"/>
            <a:ext cx="605028" cy="777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0110" y="25400"/>
            <a:ext cx="273621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Our</a:t>
            </a:r>
            <a:r>
              <a:rPr sz="3600" spc="-210" dirty="0">
                <a:solidFill>
                  <a:srgbClr val="000000"/>
                </a:solidFill>
              </a:rPr>
              <a:t> </a:t>
            </a:r>
            <a:r>
              <a:rPr sz="3600" spc="-60" dirty="0">
                <a:solidFill>
                  <a:srgbClr val="000000"/>
                </a:solidFill>
              </a:rPr>
              <a:t>Vendor</a:t>
            </a:r>
            <a:r>
              <a:rPr lang="en-US" sz="3600" spc="-60" dirty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228600" y="123444"/>
            <a:ext cx="1014984" cy="505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42937" y="709612"/>
            <a:ext cx="7858125" cy="5438775"/>
            <a:chOff x="642937" y="709612"/>
            <a:chExt cx="7858125" cy="5438775"/>
          </a:xfrm>
        </p:grpSpPr>
        <p:sp>
          <p:nvSpPr>
            <p:cNvPr id="10" name="object 10"/>
            <p:cNvSpPr/>
            <p:nvPr/>
          </p:nvSpPr>
          <p:spPr>
            <a:xfrm>
              <a:off x="647700" y="714756"/>
              <a:ext cx="7848600" cy="54284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2937" y="709612"/>
              <a:ext cx="7858125" cy="5438775"/>
            </a:xfrm>
            <a:custGeom>
              <a:avLst/>
              <a:gdLst/>
              <a:ahLst/>
              <a:cxnLst/>
              <a:rect l="l" t="t" r="r" b="b"/>
              <a:pathLst>
                <a:path w="7858125" h="5438775">
                  <a:moveTo>
                    <a:pt x="7853362" y="5438775"/>
                  </a:moveTo>
                  <a:lnTo>
                    <a:pt x="4762" y="5438775"/>
                  </a:lnTo>
                  <a:lnTo>
                    <a:pt x="0" y="5434012"/>
                  </a:lnTo>
                  <a:lnTo>
                    <a:pt x="0" y="4762"/>
                  </a:lnTo>
                  <a:lnTo>
                    <a:pt x="4762" y="0"/>
                  </a:lnTo>
                  <a:lnTo>
                    <a:pt x="7853362" y="0"/>
                  </a:lnTo>
                  <a:lnTo>
                    <a:pt x="7858125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5429250"/>
                  </a:lnTo>
                  <a:lnTo>
                    <a:pt x="4762" y="5429250"/>
                  </a:lnTo>
                  <a:lnTo>
                    <a:pt x="9525" y="5434012"/>
                  </a:lnTo>
                  <a:lnTo>
                    <a:pt x="7858125" y="5434012"/>
                  </a:lnTo>
                  <a:lnTo>
                    <a:pt x="7853362" y="5438775"/>
                  </a:lnTo>
                  <a:close/>
                </a:path>
                <a:path w="7858125" h="5438775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7858125" h="5438775">
                  <a:moveTo>
                    <a:pt x="7848600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7848600" y="4762"/>
                  </a:lnTo>
                  <a:lnTo>
                    <a:pt x="7848600" y="9525"/>
                  </a:lnTo>
                  <a:close/>
                </a:path>
                <a:path w="7858125" h="5438775">
                  <a:moveTo>
                    <a:pt x="7848600" y="5434012"/>
                  </a:moveTo>
                  <a:lnTo>
                    <a:pt x="7848600" y="4762"/>
                  </a:lnTo>
                  <a:lnTo>
                    <a:pt x="7853362" y="9525"/>
                  </a:lnTo>
                  <a:lnTo>
                    <a:pt x="7858125" y="9525"/>
                  </a:lnTo>
                  <a:lnTo>
                    <a:pt x="7858125" y="5429250"/>
                  </a:lnTo>
                  <a:lnTo>
                    <a:pt x="7853362" y="5429250"/>
                  </a:lnTo>
                  <a:lnTo>
                    <a:pt x="7848600" y="5434012"/>
                  </a:lnTo>
                  <a:close/>
                </a:path>
                <a:path w="7858125" h="5438775">
                  <a:moveTo>
                    <a:pt x="7858125" y="9525"/>
                  </a:moveTo>
                  <a:lnTo>
                    <a:pt x="7853362" y="9525"/>
                  </a:lnTo>
                  <a:lnTo>
                    <a:pt x="7848600" y="4762"/>
                  </a:lnTo>
                  <a:lnTo>
                    <a:pt x="7858125" y="4762"/>
                  </a:lnTo>
                  <a:lnTo>
                    <a:pt x="7858125" y="9525"/>
                  </a:lnTo>
                  <a:close/>
                </a:path>
                <a:path w="7858125" h="5438775">
                  <a:moveTo>
                    <a:pt x="9525" y="5434012"/>
                  </a:moveTo>
                  <a:lnTo>
                    <a:pt x="4762" y="5429250"/>
                  </a:lnTo>
                  <a:lnTo>
                    <a:pt x="9525" y="5429250"/>
                  </a:lnTo>
                  <a:lnTo>
                    <a:pt x="9525" y="5434012"/>
                  </a:lnTo>
                  <a:close/>
                </a:path>
                <a:path w="7858125" h="5438775">
                  <a:moveTo>
                    <a:pt x="7848600" y="5434012"/>
                  </a:moveTo>
                  <a:lnTo>
                    <a:pt x="9525" y="5434012"/>
                  </a:lnTo>
                  <a:lnTo>
                    <a:pt x="9525" y="5429250"/>
                  </a:lnTo>
                  <a:lnTo>
                    <a:pt x="7848600" y="5429250"/>
                  </a:lnTo>
                  <a:lnTo>
                    <a:pt x="7848600" y="5434012"/>
                  </a:lnTo>
                  <a:close/>
                </a:path>
                <a:path w="7858125" h="5438775">
                  <a:moveTo>
                    <a:pt x="7858125" y="5434012"/>
                  </a:moveTo>
                  <a:lnTo>
                    <a:pt x="7848600" y="5434012"/>
                  </a:lnTo>
                  <a:lnTo>
                    <a:pt x="7853362" y="5429250"/>
                  </a:lnTo>
                  <a:lnTo>
                    <a:pt x="7858125" y="5429250"/>
                  </a:lnTo>
                  <a:lnTo>
                    <a:pt x="7858125" y="5434012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26440" y="1724024"/>
            <a:ext cx="6923405" cy="3381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Times New Roman" panose="02020603050405020304"/>
                <a:cs typeface="Times New Roman" panose="02020603050405020304"/>
              </a:rPr>
              <a:t>School Uniform: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Amardeep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school Uniform junction,Bazarpeth,  Roha, Maharashtra 402109. Ph.No.</a:t>
            </a:r>
            <a:r>
              <a:rPr sz="2000" spc="4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02194-234858/9890405600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 panose="020B0604020202020204"/>
              <a:buChar char="•"/>
            </a:pPr>
            <a:endParaRPr sz="2050">
              <a:latin typeface="Times New Roman" panose="02020603050405020304"/>
              <a:cs typeface="Times New Roman" panose="02020603050405020304"/>
            </a:endParaRPr>
          </a:p>
          <a:p>
            <a:pPr marL="424815" marR="302895" indent="-424815">
              <a:lnSpc>
                <a:spcPct val="100000"/>
              </a:lnSpc>
              <a:buFont typeface="Arial" panose="020B0604020202020204"/>
              <a:buChar char="•"/>
              <a:tabLst>
                <a:tab pos="424815" algn="l"/>
                <a:tab pos="425450" algn="l"/>
              </a:tabLst>
            </a:pPr>
            <a:r>
              <a:rPr sz="2000" spc="-5" dirty="0">
                <a:latin typeface="Times New Roman" panose="02020603050405020304"/>
                <a:cs typeface="Times New Roman" panose="02020603050405020304"/>
              </a:rPr>
              <a:t>Notebooks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&amp;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Stationery: </a:t>
            </a:r>
            <a:r>
              <a:rPr sz="2000" spc="-40" dirty="0">
                <a:latin typeface="Times New Roman" panose="02020603050405020304"/>
                <a:cs typeface="Times New Roman" panose="02020603050405020304"/>
              </a:rPr>
              <a:t>Mr.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Amit Agrawal (Agrawal store)  Ph.No.</a:t>
            </a:r>
            <a:r>
              <a:rPr sz="2000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02194-222063/9822892003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 panose="020B0604020202020204"/>
              <a:buChar char="•"/>
            </a:pPr>
            <a:endParaRPr sz="2050">
              <a:latin typeface="Times New Roman" panose="02020603050405020304"/>
              <a:cs typeface="Times New Roman" panose="02020603050405020304"/>
            </a:endParaRPr>
          </a:p>
          <a:p>
            <a:pPr marL="298450" indent="-285750">
              <a:lnSpc>
                <a:spcPct val="100000"/>
              </a:lnSpc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2000" spc="-5" dirty="0">
                <a:latin typeface="Times New Roman" panose="02020603050405020304"/>
                <a:cs typeface="Times New Roman" panose="02020603050405020304"/>
              </a:rPr>
              <a:t>Bus </a:t>
            </a:r>
            <a:r>
              <a:rPr sz="2000" spc="-25" dirty="0">
                <a:latin typeface="Times New Roman" panose="02020603050405020304"/>
                <a:cs typeface="Times New Roman" panose="02020603050405020304"/>
              </a:rPr>
              <a:t>Vendor:Raj </a:t>
            </a:r>
            <a:r>
              <a:rPr sz="2000" spc="-30" dirty="0">
                <a:latin typeface="Times New Roman" panose="02020603050405020304"/>
                <a:cs typeface="Times New Roman" panose="02020603050405020304"/>
              </a:rPr>
              <a:t>Tours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&amp;</a:t>
            </a:r>
            <a:r>
              <a:rPr sz="2000" spc="-8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spc="-15" dirty="0">
                <a:latin typeface="Times New Roman" panose="02020603050405020304"/>
                <a:cs typeface="Times New Roman" panose="02020603050405020304"/>
              </a:rPr>
              <a:t>Travels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926465">
              <a:lnSpc>
                <a:spcPct val="100000"/>
              </a:lnSpc>
              <a:spcBef>
                <a:spcPts val="15"/>
              </a:spcBef>
            </a:pPr>
            <a:r>
              <a:rPr sz="2000" spc="-35" dirty="0">
                <a:latin typeface="Times New Roman" panose="02020603050405020304"/>
                <a:cs typeface="Times New Roman" panose="02020603050405020304"/>
              </a:rPr>
              <a:t>(Mr.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Rajesh Rathod</a:t>
            </a:r>
            <a:r>
              <a:rPr sz="2000" spc="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Ph.No.9225515415/9028635337)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50">
              <a:latin typeface="Times New Roman" panose="02020603050405020304"/>
              <a:cs typeface="Times New Roman" panose="02020603050405020304"/>
            </a:endParaRPr>
          </a:p>
          <a:p>
            <a:pPr marL="355600" indent="-342900">
              <a:lnSpc>
                <a:spcPct val="100000"/>
              </a:lnSpc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Times New Roman" panose="02020603050405020304"/>
                <a:cs typeface="Times New Roman" panose="02020603050405020304"/>
              </a:rPr>
              <a:t>Bus </a:t>
            </a:r>
            <a:r>
              <a:rPr sz="2000" spc="-20" dirty="0">
                <a:latin typeface="Times New Roman" panose="02020603050405020304"/>
                <a:cs typeface="Times New Roman" panose="02020603050405020304"/>
              </a:rPr>
              <a:t>Vendor:Sooraj </a:t>
            </a:r>
            <a:r>
              <a:rPr sz="2000" spc="-30" dirty="0">
                <a:latin typeface="Times New Roman" panose="02020603050405020304"/>
                <a:cs typeface="Times New Roman" panose="02020603050405020304"/>
              </a:rPr>
              <a:t>Tours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&amp;</a:t>
            </a:r>
            <a:r>
              <a:rPr sz="2000" spc="-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spc="-15" dirty="0">
                <a:latin typeface="Times New Roman" panose="02020603050405020304"/>
                <a:cs typeface="Times New Roman" panose="02020603050405020304"/>
              </a:rPr>
              <a:t>Travels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926465">
              <a:lnSpc>
                <a:spcPct val="100000"/>
              </a:lnSpc>
              <a:spcBef>
                <a:spcPts val="15"/>
              </a:spcBef>
            </a:pPr>
            <a:r>
              <a:rPr sz="2000" spc="-35" dirty="0">
                <a:latin typeface="Times New Roman" panose="02020603050405020304"/>
                <a:cs typeface="Times New Roman" panose="02020603050405020304"/>
              </a:rPr>
              <a:t>(Mr.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Suraj Dhope Ph.No.</a:t>
            </a:r>
            <a:r>
              <a:rPr sz="2000" spc="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8408813132/9272867558)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3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324357"/>
            <a:ext cx="5382895" cy="566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7650" indent="3200400">
              <a:lnSpc>
                <a:spcPct val="157000"/>
              </a:lnSpc>
              <a:spcBef>
                <a:spcPts val="100"/>
              </a:spcBef>
              <a:buFont typeface="Wingdings" panose="05000000000000000000"/>
              <a:buChar char=""/>
              <a:tabLst>
                <a:tab pos="3683635" algn="l"/>
                <a:tab pos="3684270" algn="l"/>
              </a:tabLst>
            </a:pPr>
            <a:r>
              <a:rPr sz="28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HO</a:t>
            </a:r>
            <a:r>
              <a:rPr sz="28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US</a:t>
            </a:r>
            <a:r>
              <a:rPr sz="28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E</a:t>
            </a:r>
            <a:r>
              <a:rPr sz="28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S  </a:t>
            </a:r>
            <a:r>
              <a:rPr sz="2800" b="1" spc="-15" dirty="0">
                <a:latin typeface="Times New Roman" panose="02020603050405020304"/>
                <a:cs typeface="Times New Roman" panose="02020603050405020304"/>
              </a:rPr>
              <a:t>There </a:t>
            </a:r>
            <a:r>
              <a:rPr sz="2800" b="1" spc="-25" dirty="0">
                <a:latin typeface="Times New Roman" panose="02020603050405020304"/>
                <a:cs typeface="Times New Roman" panose="02020603050405020304"/>
              </a:rPr>
              <a:t>are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4 houses in</a:t>
            </a:r>
            <a:r>
              <a:rPr sz="2800" b="1" spc="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JMLZS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355600" indent="-342900">
              <a:lnSpc>
                <a:spcPct val="100000"/>
              </a:lnSpc>
              <a:spcBef>
                <a:spcPts val="2185"/>
              </a:spcBef>
              <a:buAutoNum type="arabicPeriod"/>
              <a:tabLst>
                <a:tab pos="355600" algn="l"/>
              </a:tabLst>
            </a:pPr>
            <a:r>
              <a:rPr sz="2400" b="1" spc="-60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LDV: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Leonardo </a:t>
            </a:r>
            <a:r>
              <a:rPr sz="2400" b="1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da </a:t>
            </a:r>
            <a:r>
              <a:rPr sz="2400" b="1" spc="-20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Vinci </a:t>
            </a:r>
            <a:r>
              <a:rPr sz="2400" b="1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(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Red</a:t>
            </a:r>
            <a:r>
              <a:rPr sz="2400" b="1" spc="5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house)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buAutoNum type="arabicPeriod"/>
            </a:pPr>
            <a:endParaRPr sz="2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AutoNum type="arabicPeriod"/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2400" b="1" spc="-5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MG: Mahatma Gandhi </a:t>
            </a:r>
            <a:r>
              <a:rPr sz="2400" b="1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( </a:t>
            </a:r>
            <a:r>
              <a:rPr sz="2400" b="1" spc="-15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Green</a:t>
            </a:r>
            <a:r>
              <a:rPr sz="2400" b="1" spc="5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house)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buAutoNum type="arabicPeriod"/>
            </a:pPr>
            <a:endParaRPr sz="2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AutoNum type="arabicPeriod"/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355600" marR="553085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2400" b="1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CC: </a:t>
            </a:r>
            <a:r>
              <a:rPr sz="24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Christopher Columbus </a:t>
            </a:r>
            <a:r>
              <a:rPr sz="2400" b="1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(</a:t>
            </a:r>
            <a:r>
              <a:rPr sz="2400" b="1" spc="-5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Blue  house)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buAutoNum type="arabicPeriod"/>
            </a:pPr>
            <a:endParaRPr sz="2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AutoNum type="arabicPeriod"/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2400" b="1" spc="-5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AE: Albert Einstein </a:t>
            </a:r>
            <a:r>
              <a:rPr sz="2400" b="1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( </a:t>
            </a:r>
            <a:r>
              <a:rPr sz="2400" b="1" spc="-50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Yellow</a:t>
            </a:r>
            <a:r>
              <a:rPr sz="2400" b="1" spc="-220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house)</a:t>
            </a:r>
            <a:endParaRPr sz="2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77000" y="4030979"/>
            <a:ext cx="914400" cy="1139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53200" y="5562600"/>
            <a:ext cx="914400" cy="1117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00800" y="2962655"/>
            <a:ext cx="1066800" cy="931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77000" y="1676400"/>
            <a:ext cx="990600" cy="11247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7704" y="463232"/>
            <a:ext cx="522859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HOUSE</a:t>
            </a:r>
            <a:r>
              <a:rPr sz="4400" b="0" spc="-4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INCHARGES</a:t>
            </a:r>
            <a:endParaRPr sz="4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0" y="1843404"/>
            <a:ext cx="626300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  <a:tab pos="2850515" algn="l"/>
              </a:tabLst>
            </a:pPr>
            <a:r>
              <a:rPr sz="2400" b="1" spc="-50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LDV:(</a:t>
            </a:r>
            <a:r>
              <a:rPr sz="2400" b="1" spc="10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Red</a:t>
            </a:r>
            <a:r>
              <a:rPr sz="2400" b="1" spc="15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house)	Ms. Rekha Khairnar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buAutoNum type="arabicPeriod"/>
            </a:pPr>
            <a:endParaRPr sz="2600" dirty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AutoNum type="arabicPeriod"/>
            </a:pP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  <a:tab pos="3041015" algn="l"/>
              </a:tabLst>
            </a:pPr>
            <a:r>
              <a:rPr sz="2400" b="1" spc="-5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MG:(</a:t>
            </a:r>
            <a:r>
              <a:rPr sz="2400" b="1" spc="10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15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Green</a:t>
            </a:r>
            <a:r>
              <a:rPr sz="2400" b="1" spc="10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house)	</a:t>
            </a:r>
            <a:r>
              <a:rPr sz="2400" b="1" spc="-80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Mr. </a:t>
            </a:r>
            <a:r>
              <a:rPr sz="2400" b="1" spc="-5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Gajanan</a:t>
            </a:r>
            <a:r>
              <a:rPr sz="2400" b="1" spc="-75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25" dirty="0">
                <a:solidFill>
                  <a:srgbClr val="00AF50"/>
                </a:solidFill>
                <a:latin typeface="Times New Roman" panose="02020603050405020304"/>
                <a:cs typeface="Times New Roman" panose="02020603050405020304"/>
              </a:rPr>
              <a:t>Awasarmol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buAutoNum type="arabicPeriod"/>
            </a:pPr>
            <a:endParaRPr sz="2600" dirty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AutoNum type="arabicPeriod"/>
            </a:pP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  <a:tab pos="2819400" algn="l"/>
              </a:tabLst>
            </a:pPr>
            <a:r>
              <a:rPr sz="2400" b="1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CC: (</a:t>
            </a:r>
            <a:r>
              <a:rPr sz="2400" b="1" spc="10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Blue</a:t>
            </a:r>
            <a:r>
              <a:rPr sz="2400" b="1" spc="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house)	Ms. Gangotri</a:t>
            </a:r>
            <a:r>
              <a:rPr sz="2400" b="1" spc="-10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Mishra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buAutoNum type="arabicPeriod"/>
            </a:pPr>
            <a:endParaRPr sz="2600" dirty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AutoNum type="arabicPeriod"/>
            </a:pP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  <a:tab pos="3061335" algn="l"/>
              </a:tabLst>
            </a:pPr>
            <a:r>
              <a:rPr sz="2400" b="1" spc="-5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AE: </a:t>
            </a:r>
            <a:r>
              <a:rPr sz="2400" b="1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(</a:t>
            </a:r>
            <a:r>
              <a:rPr sz="2400" b="1" spc="-70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0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Yellow</a:t>
            </a:r>
            <a:r>
              <a:rPr sz="2400" b="1" spc="10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house)	Ms. Manisha</a:t>
            </a:r>
            <a:r>
              <a:rPr sz="2400" b="1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Dubey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98205" y="6426834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3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8995" y="1143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819400"/>
            <a:ext cx="1763268" cy="2714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3989" y="1202689"/>
            <a:ext cx="75050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C00CC"/>
                </a:solidFill>
              </a:rPr>
              <a:t>The vision of Mount Litera Zee School</a:t>
            </a:r>
            <a:r>
              <a:rPr spc="40" dirty="0">
                <a:solidFill>
                  <a:srgbClr val="CC00CC"/>
                </a:solidFill>
              </a:rPr>
              <a:t> </a:t>
            </a:r>
            <a:r>
              <a:rPr spc="-5" dirty="0">
                <a:solidFill>
                  <a:srgbClr val="CC00CC"/>
                </a:solidFill>
              </a:rPr>
              <a:t>envisages: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43989" y="1997709"/>
            <a:ext cx="6506209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905" marR="84455" indent="-255905">
              <a:lnSpc>
                <a:spcPct val="100000"/>
              </a:lnSpc>
              <a:spcBef>
                <a:spcPts val="100"/>
              </a:spcBef>
              <a:buSzPct val="96000"/>
              <a:buFont typeface="Wingdings" panose="05000000000000000000"/>
              <a:buChar char=""/>
              <a:tabLst>
                <a:tab pos="255270" algn="l"/>
              </a:tabLst>
            </a:pPr>
            <a:r>
              <a:rPr sz="2400" b="1" spc="-114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sz="2400" b="1" spc="-10" dirty="0">
                <a:latin typeface="Times New Roman" pitchFamily="18" charset="0"/>
                <a:cs typeface="Times New Roman" pitchFamily="18" charset="0"/>
              </a:rPr>
              <a:t>create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an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excellent educational institution  synthesizing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the human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values with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highest  quality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teaching–learning using modern  technology-driven tools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sz="2400" b="1" spc="-10" dirty="0">
                <a:latin typeface="Times New Roman" pitchFamily="18" charset="0"/>
                <a:cs typeface="Times New Roman" pitchFamily="18" charset="0"/>
              </a:rPr>
              <a:t>preparing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well-  </a:t>
            </a:r>
            <a:r>
              <a:rPr sz="2400" b="1" spc="-10" dirty="0">
                <a:latin typeface="Times New Roman" pitchFamily="18" charset="0"/>
                <a:cs typeface="Times New Roman" pitchFamily="18" charset="0"/>
              </a:rPr>
              <a:t>rounded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personality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for our</a:t>
            </a:r>
            <a:r>
              <a:rPr sz="2400" b="1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20" dirty="0">
                <a:latin typeface="Times New Roman" pitchFamily="18" charset="0"/>
                <a:cs typeface="Times New Roman" pitchFamily="18" charset="0"/>
              </a:rPr>
              <a:t>society.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255270" indent="-243205">
              <a:lnSpc>
                <a:spcPct val="100000"/>
              </a:lnSpc>
              <a:buSzPct val="96000"/>
              <a:buFont typeface="Wingdings" panose="05000000000000000000"/>
              <a:buChar char=""/>
              <a:tabLst>
                <a:tab pos="255270" algn="l"/>
              </a:tabLst>
            </a:pPr>
            <a:r>
              <a:rPr sz="2400" b="1" spc="-114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shape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global minds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on the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Indian</a:t>
            </a:r>
            <a:r>
              <a:rPr sz="2400" b="1" spc="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soil.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255905" marR="5080" indent="-255905">
              <a:lnSpc>
                <a:spcPct val="100000"/>
              </a:lnSpc>
              <a:buSzPct val="96000"/>
              <a:buFont typeface="Wingdings" panose="05000000000000000000"/>
              <a:buChar char=""/>
              <a:tabLst>
                <a:tab pos="255270" algn="l"/>
              </a:tabLst>
            </a:pPr>
            <a:r>
              <a:rPr sz="2400" b="1" spc="-114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sz="2400" b="1" spc="-10" dirty="0">
                <a:latin typeface="Times New Roman" pitchFamily="18" charset="0"/>
                <a:cs typeface="Times New Roman" pitchFamily="18" charset="0"/>
              </a:rPr>
              <a:t>ensure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this,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school will give every student 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an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access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world-class infrastructure,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and an 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innovative curriculum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that </a:t>
            </a:r>
            <a:r>
              <a:rPr sz="2400" b="1" spc="-10" dirty="0">
                <a:latin typeface="Times New Roman" pitchFamily="18" charset="0"/>
                <a:cs typeface="Times New Roman" pitchFamily="18" charset="0"/>
              </a:rPr>
              <a:t>promotes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all-  </a:t>
            </a:r>
            <a:r>
              <a:rPr sz="2400" b="1" spc="-10" dirty="0">
                <a:latin typeface="Times New Roman" pitchFamily="18" charset="0"/>
                <a:cs typeface="Times New Roman" pitchFamily="18" charset="0"/>
              </a:rPr>
              <a:t>round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development </a:t>
            </a:r>
            <a:r>
              <a:rPr sz="2400" b="1" dirty="0">
                <a:latin typeface="Times New Roman" pitchFamily="18" charset="0"/>
                <a:cs typeface="Times New Roman" pitchFamily="18" charset="0"/>
              </a:rPr>
              <a:t>of the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child imbibing  traditional</a:t>
            </a:r>
            <a:r>
              <a:rPr sz="2400" b="1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values.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70" y="49197"/>
            <a:ext cx="937735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8234" y="463232"/>
            <a:ext cx="182753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CLUB</a:t>
            </a:r>
            <a:r>
              <a:rPr sz="44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S</a:t>
            </a:r>
            <a:endParaRPr sz="4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124547"/>
              </p:ext>
            </p:extLst>
          </p:nvPr>
        </p:nvGraphicFramePr>
        <p:xfrm>
          <a:off x="790575" y="1670050"/>
          <a:ext cx="7778749" cy="4716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7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Sr</a:t>
                      </a:r>
                      <a:r>
                        <a:rPr sz="2400" b="1" spc="-75" dirty="0">
                          <a:solidFill>
                            <a:srgbClr val="FFFFFF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No.</a:t>
                      </a:r>
                      <a:endParaRPr sz="24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Club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Name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Club Incharge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1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Art</a:t>
                      </a:r>
                      <a:r>
                        <a:rPr sz="2400" spc="-10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Club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5"/>
                        </a:spcBef>
                        <a:tabLst>
                          <a:tab pos="1665605" algn="l"/>
                        </a:tabLst>
                      </a:pPr>
                      <a:r>
                        <a:rPr sz="2400" spc="-45" dirty="0">
                          <a:latin typeface="Times New Roman" panose="02020603050405020304"/>
                          <a:cs typeface="Times New Roman" panose="02020603050405020304"/>
                        </a:rPr>
                        <a:t>Mr.</a:t>
                      </a:r>
                      <a:r>
                        <a:rPr sz="2400" spc="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Ganesh	Rane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2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AE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Music</a:t>
                      </a:r>
                      <a:r>
                        <a:rPr sz="2400" spc="-10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Club</a:t>
                      </a:r>
                      <a:endParaRPr sz="24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AE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45" dirty="0">
                          <a:latin typeface="Times New Roman" panose="02020603050405020304"/>
                          <a:cs typeface="Times New Roman" panose="02020603050405020304"/>
                        </a:rPr>
                        <a:t>Mr.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Pratik</a:t>
                      </a:r>
                      <a:r>
                        <a:rPr sz="2400" spc="3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Nikam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3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6140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English</a:t>
                      </a:r>
                      <a:r>
                        <a:rPr sz="2400" spc="-6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Literary  Club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M</a:t>
                      </a:r>
                      <a:r>
                        <a:rPr lang="en-US" sz="2400" dirty="0">
                          <a:latin typeface="Times New Roman" panose="02020603050405020304"/>
                          <a:cs typeface="Times New Roman" panose="02020603050405020304"/>
                        </a:rPr>
                        <a:t>s</a:t>
                      </a: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.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Snehal</a:t>
                      </a:r>
                      <a:r>
                        <a:rPr sz="2400" spc="-1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Rulekar</a:t>
                      </a:r>
                      <a:endParaRPr sz="24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5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Science</a:t>
                      </a:r>
                      <a:r>
                        <a:rPr sz="2400" spc="-1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Club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M</a:t>
                      </a:r>
                      <a:r>
                        <a:rPr lang="en-US" sz="2400" dirty="0">
                          <a:latin typeface="Times New Roman" panose="02020603050405020304"/>
                          <a:cs typeface="Times New Roman" panose="02020603050405020304"/>
                        </a:rPr>
                        <a:t>r</a:t>
                      </a: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. </a:t>
                      </a:r>
                      <a:r>
                        <a:rPr lang="en-US" sz="2400" spc="-5" dirty="0">
                          <a:latin typeface="Times New Roman" panose="02020603050405020304"/>
                          <a:cs typeface="Times New Roman" panose="02020603050405020304"/>
                        </a:rPr>
                        <a:t>Omkar Konde</a:t>
                      </a:r>
                      <a:endParaRPr sz="24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6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Heritage</a:t>
                      </a:r>
                      <a:r>
                        <a:rPr sz="2400" spc="-1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Club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US" sz="2400" dirty="0">
                          <a:latin typeface="Times New Roman" panose="02020603050405020304"/>
                          <a:cs typeface="Times New Roman" panose="02020603050405020304"/>
                        </a:rPr>
                        <a:t>Mr.Gajana</a:t>
                      </a:r>
                      <a:r>
                        <a:rPr lang="en-US" sz="2400" baseline="0" dirty="0">
                          <a:latin typeface="Times New Roman" panose="02020603050405020304"/>
                          <a:cs typeface="Times New Roman" panose="02020603050405020304"/>
                        </a:rPr>
                        <a:t> Awasarmol &amp; </a:t>
                      </a: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US" sz="2400" baseline="0" dirty="0">
                          <a:latin typeface="Times New Roman" panose="02020603050405020304"/>
                          <a:cs typeface="Times New Roman" panose="02020603050405020304"/>
                        </a:rPr>
                        <a:t>Ms. Shreya Khot</a:t>
                      </a:r>
                      <a:endParaRPr sz="24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7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Raigad</a:t>
                      </a:r>
                      <a:r>
                        <a:rPr sz="2400" spc="-10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Club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45" dirty="0">
                          <a:latin typeface="Times New Roman" panose="02020603050405020304"/>
                          <a:cs typeface="Times New Roman" panose="02020603050405020304"/>
                        </a:rPr>
                        <a:t>Mr.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Dhananjay</a:t>
                      </a:r>
                      <a:r>
                        <a:rPr sz="2400" spc="3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Mahadik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8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9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Math Club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Design </a:t>
                      </a: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For</a:t>
                      </a:r>
                      <a:r>
                        <a:rPr sz="2400" spc="-20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2400" spc="-5" dirty="0">
                          <a:latin typeface="Times New Roman" panose="02020603050405020304"/>
                          <a:cs typeface="Times New Roman" panose="02020603050405020304"/>
                        </a:rPr>
                        <a:t>Change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10553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dirty="0">
                          <a:latin typeface="Times New Roman" panose="02020603050405020304"/>
                          <a:cs typeface="Times New Roman" panose="02020603050405020304"/>
                        </a:rPr>
                        <a:t>Ms. </a:t>
                      </a:r>
                      <a:r>
                        <a:rPr lang="en-US" sz="2400" spc="-5" dirty="0">
                          <a:latin typeface="Times New Roman" panose="02020603050405020304"/>
                          <a:cs typeface="Times New Roman" panose="02020603050405020304"/>
                        </a:rPr>
                        <a:t>Puja </a:t>
                      </a:r>
                      <a:r>
                        <a:rPr lang="en-US" sz="2400" spc="-5" dirty="0" err="1">
                          <a:latin typeface="Times New Roman" panose="02020603050405020304"/>
                          <a:cs typeface="Times New Roman" panose="02020603050405020304"/>
                        </a:rPr>
                        <a:t>Esai</a:t>
                      </a:r>
                      <a:endParaRPr lang="en-US" sz="2400" spc="-5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40664"/>
            <a:ext cx="7116445" cy="6485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27300" marR="170180">
              <a:lnSpc>
                <a:spcPct val="100000"/>
              </a:lnSpc>
              <a:spcBef>
                <a:spcPts val="95"/>
              </a:spcBef>
              <a:buSzPct val="96000"/>
              <a:buFont typeface="Wingdings" panose="05000000000000000000"/>
              <a:buChar char=""/>
              <a:tabLst>
                <a:tab pos="2844800" algn="l"/>
              </a:tabLst>
            </a:pPr>
            <a:r>
              <a:rPr sz="2800" b="1" spc="-50" dirty="0">
                <a:latin typeface="Times New Roman" panose="02020603050405020304"/>
                <a:cs typeface="Times New Roman" panose="02020603050405020304"/>
              </a:rPr>
              <a:t>BIRTHDAY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POLICY  (Secondary &amp; </a:t>
            </a:r>
            <a:r>
              <a:rPr sz="2800" b="1" spc="-90" dirty="0">
                <a:latin typeface="Times New Roman" panose="02020603050405020304"/>
                <a:cs typeface="Times New Roman" panose="02020603050405020304"/>
              </a:rPr>
              <a:t>Sr.</a:t>
            </a:r>
            <a:r>
              <a:rPr sz="2800" b="1" spc="-4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Secondary)</a:t>
            </a:r>
            <a:endParaRPr sz="2800" dirty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850" dirty="0">
              <a:latin typeface="Times New Roman" panose="02020603050405020304"/>
              <a:cs typeface="Times New Roman" panose="02020603050405020304"/>
            </a:endParaRPr>
          </a:p>
          <a:p>
            <a:pPr marL="165100" marR="281940" indent="-100965">
              <a:lnSpc>
                <a:spcPts val="2720"/>
              </a:lnSpc>
              <a:spcBef>
                <a:spcPts val="5"/>
              </a:spcBef>
              <a:buSzPct val="96000"/>
              <a:buFont typeface="Comic Sans MS" panose="030F0702030302020204"/>
              <a:buChar char="•"/>
              <a:tabLst>
                <a:tab pos="250825" algn="l"/>
              </a:tabLst>
            </a:pP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The child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may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distribute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a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chocolate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not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exceeding  Rs.5/-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 marL="165100" marR="73660" indent="-152400">
              <a:lnSpc>
                <a:spcPct val="144000"/>
              </a:lnSpc>
              <a:spcBef>
                <a:spcPts val="15"/>
              </a:spcBef>
              <a:buFont typeface="Comic Sans MS" panose="030F0702030302020204"/>
              <a:buChar char="•"/>
              <a:tabLst>
                <a:tab pos="274955" algn="l"/>
                <a:tab pos="6729095" algn="l"/>
              </a:tabLst>
            </a:pP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No b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ir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thday pa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r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t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ie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s of stud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e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nts or</a:t>
            </a:r>
            <a:r>
              <a:rPr sz="2400" b="1" spc="-50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e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du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c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ato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r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s w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il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l	be 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held in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the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class.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 marL="165100" marR="431800" indent="-152400">
              <a:lnSpc>
                <a:spcPct val="144000"/>
              </a:lnSpc>
              <a:spcBef>
                <a:spcPts val="320"/>
              </a:spcBef>
              <a:buFont typeface="Comic Sans MS" panose="030F0702030302020204"/>
              <a:buChar char="•"/>
              <a:tabLst>
                <a:tab pos="274955" algn="l"/>
              </a:tabLst>
            </a:pP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No </a:t>
            </a:r>
            <a:r>
              <a:rPr sz="2400" b="1" spc="-10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return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gifts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&amp;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birthday gift will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be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exchanged  between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the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Educators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&amp; the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students in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the</a:t>
            </a:r>
            <a:r>
              <a:rPr sz="2400" b="1" spc="10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class.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 marL="198755" indent="-186690">
              <a:lnSpc>
                <a:spcPct val="100000"/>
              </a:lnSpc>
              <a:spcBef>
                <a:spcPts val="1600"/>
              </a:spcBef>
              <a:buFont typeface="Comic Sans MS" panose="030F0702030302020204"/>
              <a:buChar char="•"/>
              <a:tabLst>
                <a:tab pos="199390" algn="l"/>
              </a:tabLst>
            </a:pP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Students should wear school Uniform with school</a:t>
            </a:r>
            <a:r>
              <a:rPr sz="2400" b="1" spc="30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ID.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 marL="774700" marR="461645" indent="-609600">
              <a:lnSpc>
                <a:spcPts val="4320"/>
              </a:lnSpc>
              <a:spcBef>
                <a:spcPts val="225"/>
              </a:spcBef>
            </a:pP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Note : No </a:t>
            </a:r>
            <a:r>
              <a:rPr sz="2400" b="1" spc="-10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parent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will exchange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any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gift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or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favours  </a:t>
            </a:r>
            <a:r>
              <a:rPr sz="2400" b="1" spc="-1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from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any of the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educators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authorities </a:t>
            </a:r>
            <a:r>
              <a:rPr sz="2400" b="1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of  the</a:t>
            </a:r>
            <a:r>
              <a:rPr sz="2400" b="1" spc="-10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school.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80247" y="908303"/>
            <a:ext cx="990600" cy="121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53677" y="461962"/>
            <a:ext cx="28790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1180" indent="-53848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"/>
              <a:tabLst>
                <a:tab pos="550545" algn="l"/>
                <a:tab pos="551180" algn="l"/>
              </a:tabLst>
            </a:pPr>
            <a:r>
              <a:rPr sz="3200" b="1" spc="-5" dirty="0">
                <a:latin typeface="Times New Roman" panose="02020603050405020304"/>
                <a:cs typeface="Times New Roman" panose="02020603050405020304"/>
              </a:rPr>
              <a:t>Health</a:t>
            </a:r>
            <a:r>
              <a:rPr sz="3200" b="1" spc="-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b="1" spc="-5" dirty="0">
                <a:latin typeface="Times New Roman" panose="02020603050405020304"/>
                <a:cs typeface="Times New Roman" panose="02020603050405020304"/>
              </a:rPr>
              <a:t>Issues</a:t>
            </a:r>
            <a:endParaRPr sz="3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19" y="1110996"/>
            <a:ext cx="9017508" cy="5724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6450" y="6453971"/>
            <a:ext cx="16954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5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44500" y="1587500"/>
            <a:ext cx="8178800" cy="5102225"/>
            <a:chOff x="444500" y="1587500"/>
            <a:chExt cx="8178800" cy="5102225"/>
          </a:xfrm>
        </p:grpSpPr>
        <p:sp>
          <p:nvSpPr>
            <p:cNvPr id="4" name="object 4"/>
            <p:cNvSpPr/>
            <p:nvPr/>
          </p:nvSpPr>
          <p:spPr>
            <a:xfrm>
              <a:off x="457200" y="1600200"/>
              <a:ext cx="8153400" cy="5076825"/>
            </a:xfrm>
            <a:custGeom>
              <a:avLst/>
              <a:gdLst/>
              <a:ahLst/>
              <a:cxnLst/>
              <a:rect l="l" t="t" r="r" b="b"/>
              <a:pathLst>
                <a:path w="8153400" h="5076825">
                  <a:moveTo>
                    <a:pt x="8153400" y="5076444"/>
                  </a:moveTo>
                  <a:lnTo>
                    <a:pt x="0" y="5076444"/>
                  </a:lnTo>
                  <a:lnTo>
                    <a:pt x="0" y="0"/>
                  </a:lnTo>
                  <a:lnTo>
                    <a:pt x="8153400" y="0"/>
                  </a:lnTo>
                  <a:lnTo>
                    <a:pt x="8153400" y="5076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4500" y="1587500"/>
              <a:ext cx="8178800" cy="5102225"/>
            </a:xfrm>
            <a:custGeom>
              <a:avLst/>
              <a:gdLst/>
              <a:ahLst/>
              <a:cxnLst/>
              <a:rect l="l" t="t" r="r" b="b"/>
              <a:pathLst>
                <a:path w="8178800" h="5102225">
                  <a:moveTo>
                    <a:pt x="8166100" y="5102225"/>
                  </a:moveTo>
                  <a:lnTo>
                    <a:pt x="12700" y="5102225"/>
                  </a:lnTo>
                  <a:lnTo>
                    <a:pt x="0" y="5089525"/>
                  </a:lnTo>
                  <a:lnTo>
                    <a:pt x="0" y="12700"/>
                  </a:lnTo>
                  <a:lnTo>
                    <a:pt x="12700" y="0"/>
                  </a:lnTo>
                  <a:lnTo>
                    <a:pt x="8166100" y="0"/>
                  </a:lnTo>
                  <a:lnTo>
                    <a:pt x="8178800" y="12700"/>
                  </a:lnTo>
                  <a:lnTo>
                    <a:pt x="25400" y="12700"/>
                  </a:lnTo>
                  <a:lnTo>
                    <a:pt x="12700" y="25400"/>
                  </a:lnTo>
                  <a:lnTo>
                    <a:pt x="25400" y="25400"/>
                  </a:lnTo>
                  <a:lnTo>
                    <a:pt x="25400" y="5076825"/>
                  </a:lnTo>
                  <a:lnTo>
                    <a:pt x="12700" y="5076825"/>
                  </a:lnTo>
                  <a:lnTo>
                    <a:pt x="25400" y="5089525"/>
                  </a:lnTo>
                  <a:lnTo>
                    <a:pt x="8178800" y="5089525"/>
                  </a:lnTo>
                  <a:lnTo>
                    <a:pt x="8166100" y="5102225"/>
                  </a:lnTo>
                  <a:close/>
                </a:path>
                <a:path w="8178800" h="5102225">
                  <a:moveTo>
                    <a:pt x="25400" y="25400"/>
                  </a:moveTo>
                  <a:lnTo>
                    <a:pt x="12700" y="25400"/>
                  </a:lnTo>
                  <a:lnTo>
                    <a:pt x="25400" y="12700"/>
                  </a:lnTo>
                  <a:lnTo>
                    <a:pt x="25400" y="25400"/>
                  </a:lnTo>
                  <a:close/>
                </a:path>
                <a:path w="8178800" h="5102225">
                  <a:moveTo>
                    <a:pt x="8153400" y="25400"/>
                  </a:moveTo>
                  <a:lnTo>
                    <a:pt x="25400" y="25400"/>
                  </a:lnTo>
                  <a:lnTo>
                    <a:pt x="25400" y="12700"/>
                  </a:lnTo>
                  <a:lnTo>
                    <a:pt x="8153400" y="12700"/>
                  </a:lnTo>
                  <a:lnTo>
                    <a:pt x="8153400" y="25400"/>
                  </a:lnTo>
                  <a:close/>
                </a:path>
                <a:path w="8178800" h="5102225">
                  <a:moveTo>
                    <a:pt x="8153400" y="5089525"/>
                  </a:moveTo>
                  <a:lnTo>
                    <a:pt x="8153400" y="12700"/>
                  </a:lnTo>
                  <a:lnTo>
                    <a:pt x="8166100" y="25400"/>
                  </a:lnTo>
                  <a:lnTo>
                    <a:pt x="8178800" y="25400"/>
                  </a:lnTo>
                  <a:lnTo>
                    <a:pt x="8178800" y="5076825"/>
                  </a:lnTo>
                  <a:lnTo>
                    <a:pt x="8166100" y="5076825"/>
                  </a:lnTo>
                  <a:lnTo>
                    <a:pt x="8153400" y="5089525"/>
                  </a:lnTo>
                  <a:close/>
                </a:path>
                <a:path w="8178800" h="5102225">
                  <a:moveTo>
                    <a:pt x="8178800" y="25400"/>
                  </a:moveTo>
                  <a:lnTo>
                    <a:pt x="8166100" y="25400"/>
                  </a:lnTo>
                  <a:lnTo>
                    <a:pt x="8153400" y="12700"/>
                  </a:lnTo>
                  <a:lnTo>
                    <a:pt x="8178800" y="12700"/>
                  </a:lnTo>
                  <a:lnTo>
                    <a:pt x="8178800" y="25400"/>
                  </a:lnTo>
                  <a:close/>
                </a:path>
                <a:path w="8178800" h="5102225">
                  <a:moveTo>
                    <a:pt x="25400" y="5089525"/>
                  </a:moveTo>
                  <a:lnTo>
                    <a:pt x="12700" y="5076825"/>
                  </a:lnTo>
                  <a:lnTo>
                    <a:pt x="25400" y="5076825"/>
                  </a:lnTo>
                  <a:lnTo>
                    <a:pt x="25400" y="5089525"/>
                  </a:lnTo>
                  <a:close/>
                </a:path>
                <a:path w="8178800" h="5102225">
                  <a:moveTo>
                    <a:pt x="8153400" y="5089525"/>
                  </a:moveTo>
                  <a:lnTo>
                    <a:pt x="25400" y="5089525"/>
                  </a:lnTo>
                  <a:lnTo>
                    <a:pt x="25400" y="5076825"/>
                  </a:lnTo>
                  <a:lnTo>
                    <a:pt x="8153400" y="5076825"/>
                  </a:lnTo>
                  <a:lnTo>
                    <a:pt x="8153400" y="5089525"/>
                  </a:lnTo>
                  <a:close/>
                </a:path>
                <a:path w="8178800" h="5102225">
                  <a:moveTo>
                    <a:pt x="8178800" y="5089525"/>
                  </a:moveTo>
                  <a:lnTo>
                    <a:pt x="8153400" y="5089525"/>
                  </a:lnTo>
                  <a:lnTo>
                    <a:pt x="8166100" y="5076825"/>
                  </a:lnTo>
                  <a:lnTo>
                    <a:pt x="8178800" y="5076825"/>
                  </a:lnTo>
                  <a:lnTo>
                    <a:pt x="8178800" y="5089525"/>
                  </a:lnTo>
                  <a:close/>
                </a:path>
              </a:pathLst>
            </a:custGeom>
            <a:solidFill>
              <a:srgbClr val="280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5940" y="431799"/>
            <a:ext cx="6334760" cy="6136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14600" indent="-539115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"/>
              <a:tabLst>
                <a:tab pos="2514600" algn="l"/>
                <a:tab pos="2515235" algn="l"/>
              </a:tabLst>
            </a:pPr>
            <a:r>
              <a:rPr sz="3200" b="1" spc="-1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Areas </a:t>
            </a:r>
            <a:r>
              <a:rPr sz="32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of</a:t>
            </a:r>
            <a:r>
              <a:rPr sz="3200" b="1" spc="-20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observation</a:t>
            </a:r>
            <a:endParaRPr sz="32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 panose="02020603050405020304"/>
              <a:cs typeface="Times New Roman" panose="02020603050405020304"/>
            </a:endParaRPr>
          </a:p>
          <a:p>
            <a:pPr marL="202565" indent="-189865">
              <a:lnSpc>
                <a:spcPct val="100000"/>
              </a:lnSpc>
              <a:spcBef>
                <a:spcPts val="2645"/>
              </a:spcBef>
              <a:buSzPct val="75000"/>
              <a:buFont typeface="Carlito"/>
              <a:buChar char="•"/>
              <a:tabLst>
                <a:tab pos="202565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Personal</a:t>
            </a:r>
            <a:r>
              <a:rPr sz="2400" b="1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Hygiene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198755" indent="-186690">
              <a:lnSpc>
                <a:spcPct val="100000"/>
              </a:lnSpc>
              <a:spcBef>
                <a:spcPts val="1600"/>
              </a:spcBef>
              <a:buSzPct val="96000"/>
              <a:buFont typeface="Comic Sans MS" panose="030F0702030302020204"/>
              <a:buChar char="•"/>
              <a:tabLst>
                <a:tab pos="199390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General behaviour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of the</a:t>
            </a:r>
            <a:r>
              <a:rPr sz="2400" b="1" spc="-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students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198755" indent="-186690">
              <a:lnSpc>
                <a:spcPct val="100000"/>
              </a:lnSpc>
              <a:spcBef>
                <a:spcPts val="1440"/>
              </a:spcBef>
              <a:buSzPct val="96000"/>
              <a:buFont typeface="Comic Sans MS" panose="030F0702030302020204"/>
              <a:buChar char="•"/>
              <a:tabLst>
                <a:tab pos="199390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Discipline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of the</a:t>
            </a:r>
            <a:r>
              <a:rPr sz="2400" b="1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students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198755" indent="-186690">
              <a:lnSpc>
                <a:spcPct val="100000"/>
              </a:lnSpc>
              <a:spcBef>
                <a:spcPts val="1440"/>
              </a:spcBef>
              <a:buSzPct val="96000"/>
              <a:buFont typeface="Comic Sans MS" panose="030F0702030302020204"/>
              <a:buChar char="•"/>
              <a:tabLst>
                <a:tab pos="199390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Punctuality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of the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 students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198755" indent="-186690">
              <a:lnSpc>
                <a:spcPct val="100000"/>
              </a:lnSpc>
              <a:spcBef>
                <a:spcPts val="1440"/>
              </a:spcBef>
              <a:buSzPct val="96000"/>
              <a:buFont typeface="Comic Sans MS" panose="030F0702030302020204"/>
              <a:buChar char="•"/>
              <a:tabLst>
                <a:tab pos="199390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Academic</a:t>
            </a:r>
            <a:r>
              <a:rPr sz="2400" b="1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Records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165100" marR="5080" indent="-152400">
              <a:lnSpc>
                <a:spcPct val="144000"/>
              </a:lnSpc>
              <a:spcBef>
                <a:spcPts val="160"/>
              </a:spcBef>
              <a:buSzPct val="96000"/>
              <a:buFont typeface="Comic Sans MS" panose="030F0702030302020204"/>
              <a:buChar char="•"/>
              <a:tabLst>
                <a:tab pos="199390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Active Participation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of the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students in </a:t>
            </a:r>
            <a:r>
              <a:rPr sz="2400" b="1" spc="-10" dirty="0">
                <a:latin typeface="Times New Roman" panose="02020603050405020304"/>
                <a:cs typeface="Times New Roman" panose="02020603050405020304"/>
              </a:rPr>
              <a:t>different 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activities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198755" indent="-186690">
              <a:lnSpc>
                <a:spcPct val="100000"/>
              </a:lnSpc>
              <a:spcBef>
                <a:spcPts val="1600"/>
              </a:spcBef>
              <a:buSzPct val="96000"/>
              <a:buFont typeface="Comic Sans MS" panose="030F0702030302020204"/>
              <a:buChar char="•"/>
              <a:tabLst>
                <a:tab pos="199390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Absenteeism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198755" indent="-186690">
              <a:lnSpc>
                <a:spcPct val="100000"/>
              </a:lnSpc>
              <a:spcBef>
                <a:spcPts val="1440"/>
              </a:spcBef>
              <a:buSzPct val="96000"/>
              <a:buFont typeface="Comic Sans MS" panose="030F0702030302020204"/>
              <a:buChar char="•"/>
              <a:tabLst>
                <a:tab pos="199390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Overall Personality Development</a:t>
            </a:r>
            <a:endParaRPr sz="2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2339" y="492125"/>
            <a:ext cx="4979670" cy="73660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41300" marR="5080" indent="-228600">
              <a:lnSpc>
                <a:spcPts val="2720"/>
              </a:lnSpc>
              <a:spcBef>
                <a:spcPts val="325"/>
              </a:spcBef>
              <a:buFont typeface="Wingdings" panose="05000000000000000000"/>
              <a:buChar char=""/>
              <a:tabLst>
                <a:tab pos="415925" algn="l"/>
                <a:tab pos="415925" algn="l"/>
              </a:tabLst>
            </a:pPr>
            <a:r>
              <a:rPr sz="2400" b="1" spc="-10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Hierarchy </a:t>
            </a:r>
            <a:r>
              <a:rPr sz="2400" b="1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to be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followed </a:t>
            </a:r>
            <a:r>
              <a:rPr sz="2400" b="1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for</a:t>
            </a:r>
            <a:r>
              <a:rPr sz="2400" b="1" spc="-80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giving  feedback/resolving</a:t>
            </a:r>
            <a:r>
              <a:rPr sz="2400" b="1" spc="-10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grievance</a:t>
            </a:r>
            <a:endParaRPr sz="2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0390" y="1998345"/>
            <a:ext cx="15430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latin typeface="Times New Roman" panose="02020603050405020304"/>
                <a:cs typeface="Times New Roman" panose="02020603050405020304"/>
              </a:rPr>
              <a:t>Class</a:t>
            </a:r>
            <a:r>
              <a:rPr sz="2100" b="1" spc="-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100" b="1" spc="-5" dirty="0">
                <a:latin typeface="Times New Roman" panose="02020603050405020304"/>
                <a:cs typeface="Times New Roman" panose="02020603050405020304"/>
              </a:rPr>
              <a:t>teacher</a:t>
            </a:r>
            <a:endParaRPr sz="21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3740" y="2638425"/>
            <a:ext cx="7372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latin typeface="Times New Roman" panose="02020603050405020304"/>
                <a:cs typeface="Times New Roman" panose="02020603050405020304"/>
              </a:rPr>
              <a:t>HO</a:t>
            </a:r>
            <a:r>
              <a:rPr sz="2100" b="1" spc="-5" dirty="0">
                <a:latin typeface="Times New Roman" panose="02020603050405020304"/>
                <a:cs typeface="Times New Roman" panose="02020603050405020304"/>
              </a:rPr>
              <a:t>D</a:t>
            </a:r>
            <a:r>
              <a:rPr sz="2100" b="1" dirty="0">
                <a:latin typeface="Times New Roman" panose="02020603050405020304"/>
                <a:cs typeface="Times New Roman" panose="02020603050405020304"/>
              </a:rPr>
              <a:t>s</a:t>
            </a:r>
            <a:endParaRPr sz="21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7065" y="3571875"/>
            <a:ext cx="10782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latin typeface="Times New Roman" panose="02020603050405020304"/>
                <a:cs typeface="Times New Roman" panose="02020603050405020304"/>
              </a:rPr>
              <a:t>Principal</a:t>
            </a:r>
            <a:endParaRPr sz="21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3740" y="4549775"/>
            <a:ext cx="5594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latin typeface="Times New Roman" panose="02020603050405020304"/>
                <a:cs typeface="Times New Roman" panose="02020603050405020304"/>
              </a:rPr>
              <a:t>R</a:t>
            </a:r>
            <a:r>
              <a:rPr sz="2100" b="1" dirty="0">
                <a:latin typeface="Times New Roman" panose="02020603050405020304"/>
                <a:cs typeface="Times New Roman" panose="02020603050405020304"/>
              </a:rPr>
              <a:t>SD</a:t>
            </a:r>
            <a:endParaRPr sz="210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84796" y="3086100"/>
            <a:ext cx="247015" cy="327025"/>
            <a:chOff x="984796" y="3086100"/>
            <a:chExt cx="247015" cy="327025"/>
          </a:xfrm>
        </p:grpSpPr>
        <p:sp>
          <p:nvSpPr>
            <p:cNvPr id="8" name="object 8"/>
            <p:cNvSpPr/>
            <p:nvPr/>
          </p:nvSpPr>
          <p:spPr>
            <a:xfrm>
              <a:off x="993647" y="3098291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114300" y="304799"/>
                  </a:moveTo>
                  <a:lnTo>
                    <a:pt x="0" y="190499"/>
                  </a:lnTo>
                  <a:lnTo>
                    <a:pt x="57912" y="190499"/>
                  </a:lnTo>
                  <a:lnTo>
                    <a:pt x="57912" y="0"/>
                  </a:lnTo>
                  <a:lnTo>
                    <a:pt x="172212" y="0"/>
                  </a:lnTo>
                  <a:lnTo>
                    <a:pt x="172212" y="190499"/>
                  </a:lnTo>
                  <a:lnTo>
                    <a:pt x="228600" y="190499"/>
                  </a:lnTo>
                  <a:lnTo>
                    <a:pt x="114300" y="304799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4796" y="3086100"/>
              <a:ext cx="247015" cy="327025"/>
            </a:xfrm>
            <a:custGeom>
              <a:avLst/>
              <a:gdLst/>
              <a:ahLst/>
              <a:cxnLst/>
              <a:rect l="l" t="t" r="r" b="b"/>
              <a:pathLst>
                <a:path w="247015" h="327025">
                  <a:moveTo>
                    <a:pt x="53428" y="203200"/>
                  </a:moveTo>
                  <a:lnTo>
                    <a:pt x="53428" y="12700"/>
                  </a:lnTo>
                  <a:lnTo>
                    <a:pt x="66128" y="0"/>
                  </a:lnTo>
                  <a:lnTo>
                    <a:pt x="180428" y="0"/>
                  </a:lnTo>
                  <a:lnTo>
                    <a:pt x="193128" y="12700"/>
                  </a:lnTo>
                  <a:lnTo>
                    <a:pt x="78828" y="12700"/>
                  </a:lnTo>
                  <a:lnTo>
                    <a:pt x="66128" y="25400"/>
                  </a:lnTo>
                  <a:lnTo>
                    <a:pt x="78828" y="25400"/>
                  </a:lnTo>
                  <a:lnTo>
                    <a:pt x="78828" y="190500"/>
                  </a:lnTo>
                  <a:lnTo>
                    <a:pt x="66128" y="190500"/>
                  </a:lnTo>
                  <a:lnTo>
                    <a:pt x="53428" y="203200"/>
                  </a:lnTo>
                  <a:close/>
                </a:path>
                <a:path w="247015" h="327025">
                  <a:moveTo>
                    <a:pt x="78828" y="25400"/>
                  </a:moveTo>
                  <a:lnTo>
                    <a:pt x="66128" y="25400"/>
                  </a:lnTo>
                  <a:lnTo>
                    <a:pt x="78828" y="12700"/>
                  </a:lnTo>
                  <a:lnTo>
                    <a:pt x="78828" y="25400"/>
                  </a:lnTo>
                  <a:close/>
                </a:path>
                <a:path w="247015" h="327025">
                  <a:moveTo>
                    <a:pt x="167728" y="25400"/>
                  </a:moveTo>
                  <a:lnTo>
                    <a:pt x="78828" y="25400"/>
                  </a:lnTo>
                  <a:lnTo>
                    <a:pt x="78828" y="12700"/>
                  </a:lnTo>
                  <a:lnTo>
                    <a:pt x="167728" y="12700"/>
                  </a:lnTo>
                  <a:lnTo>
                    <a:pt x="167728" y="25400"/>
                  </a:lnTo>
                  <a:close/>
                </a:path>
                <a:path w="247015" h="327025">
                  <a:moveTo>
                    <a:pt x="206921" y="215900"/>
                  </a:moveTo>
                  <a:lnTo>
                    <a:pt x="180428" y="215900"/>
                  </a:lnTo>
                  <a:lnTo>
                    <a:pt x="167728" y="203200"/>
                  </a:lnTo>
                  <a:lnTo>
                    <a:pt x="167728" y="12700"/>
                  </a:lnTo>
                  <a:lnTo>
                    <a:pt x="180428" y="25400"/>
                  </a:lnTo>
                  <a:lnTo>
                    <a:pt x="193128" y="25400"/>
                  </a:lnTo>
                  <a:lnTo>
                    <a:pt x="193128" y="190500"/>
                  </a:lnTo>
                  <a:lnTo>
                    <a:pt x="180428" y="190500"/>
                  </a:lnTo>
                  <a:lnTo>
                    <a:pt x="193128" y="203200"/>
                  </a:lnTo>
                  <a:lnTo>
                    <a:pt x="219621" y="203200"/>
                  </a:lnTo>
                  <a:lnTo>
                    <a:pt x="206921" y="215900"/>
                  </a:lnTo>
                  <a:close/>
                </a:path>
                <a:path w="247015" h="327025">
                  <a:moveTo>
                    <a:pt x="193128" y="25400"/>
                  </a:moveTo>
                  <a:lnTo>
                    <a:pt x="180428" y="25400"/>
                  </a:lnTo>
                  <a:lnTo>
                    <a:pt x="167728" y="12700"/>
                  </a:lnTo>
                  <a:lnTo>
                    <a:pt x="193128" y="12700"/>
                  </a:lnTo>
                  <a:lnTo>
                    <a:pt x="193128" y="25400"/>
                  </a:lnTo>
                  <a:close/>
                </a:path>
                <a:path w="247015" h="327025">
                  <a:moveTo>
                    <a:pt x="132257" y="326478"/>
                  </a:moveTo>
                  <a:lnTo>
                    <a:pt x="114300" y="326478"/>
                  </a:lnTo>
                  <a:lnTo>
                    <a:pt x="0" y="212178"/>
                  </a:lnTo>
                  <a:lnTo>
                    <a:pt x="8978" y="190500"/>
                  </a:lnTo>
                  <a:lnTo>
                    <a:pt x="53428" y="190500"/>
                  </a:lnTo>
                  <a:lnTo>
                    <a:pt x="53428" y="194221"/>
                  </a:lnTo>
                  <a:lnTo>
                    <a:pt x="17957" y="194221"/>
                  </a:lnTo>
                  <a:lnTo>
                    <a:pt x="8978" y="215900"/>
                  </a:lnTo>
                  <a:lnTo>
                    <a:pt x="39636" y="215900"/>
                  </a:lnTo>
                  <a:lnTo>
                    <a:pt x="123278" y="299542"/>
                  </a:lnTo>
                  <a:lnTo>
                    <a:pt x="114300" y="308521"/>
                  </a:lnTo>
                  <a:lnTo>
                    <a:pt x="150215" y="308521"/>
                  </a:lnTo>
                  <a:lnTo>
                    <a:pt x="132257" y="326478"/>
                  </a:lnTo>
                  <a:close/>
                </a:path>
                <a:path w="247015" h="327025">
                  <a:moveTo>
                    <a:pt x="78828" y="203200"/>
                  </a:moveTo>
                  <a:lnTo>
                    <a:pt x="53428" y="203200"/>
                  </a:lnTo>
                  <a:lnTo>
                    <a:pt x="66128" y="190500"/>
                  </a:lnTo>
                  <a:lnTo>
                    <a:pt x="78828" y="190500"/>
                  </a:lnTo>
                  <a:lnTo>
                    <a:pt x="78828" y="203200"/>
                  </a:lnTo>
                  <a:close/>
                </a:path>
                <a:path w="247015" h="327025">
                  <a:moveTo>
                    <a:pt x="193128" y="203200"/>
                  </a:moveTo>
                  <a:lnTo>
                    <a:pt x="180428" y="190500"/>
                  </a:lnTo>
                  <a:lnTo>
                    <a:pt x="193128" y="190500"/>
                  </a:lnTo>
                  <a:lnTo>
                    <a:pt x="193128" y="203200"/>
                  </a:lnTo>
                  <a:close/>
                </a:path>
                <a:path w="247015" h="327025">
                  <a:moveTo>
                    <a:pt x="219621" y="203200"/>
                  </a:moveTo>
                  <a:lnTo>
                    <a:pt x="193128" y="203200"/>
                  </a:lnTo>
                  <a:lnTo>
                    <a:pt x="193128" y="190500"/>
                  </a:lnTo>
                  <a:lnTo>
                    <a:pt x="237578" y="190500"/>
                  </a:lnTo>
                  <a:lnTo>
                    <a:pt x="239120" y="194221"/>
                  </a:lnTo>
                  <a:lnTo>
                    <a:pt x="228600" y="194221"/>
                  </a:lnTo>
                  <a:lnTo>
                    <a:pt x="219621" y="203200"/>
                  </a:lnTo>
                  <a:close/>
                </a:path>
                <a:path w="247015" h="327025">
                  <a:moveTo>
                    <a:pt x="39636" y="215900"/>
                  </a:moveTo>
                  <a:lnTo>
                    <a:pt x="8978" y="215900"/>
                  </a:lnTo>
                  <a:lnTo>
                    <a:pt x="17957" y="194221"/>
                  </a:lnTo>
                  <a:lnTo>
                    <a:pt x="39636" y="215900"/>
                  </a:lnTo>
                  <a:close/>
                </a:path>
                <a:path w="247015" h="327025">
                  <a:moveTo>
                    <a:pt x="66128" y="215900"/>
                  </a:moveTo>
                  <a:lnTo>
                    <a:pt x="39636" y="215900"/>
                  </a:lnTo>
                  <a:lnTo>
                    <a:pt x="17957" y="194221"/>
                  </a:lnTo>
                  <a:lnTo>
                    <a:pt x="53428" y="194221"/>
                  </a:lnTo>
                  <a:lnTo>
                    <a:pt x="53428" y="203200"/>
                  </a:lnTo>
                  <a:lnTo>
                    <a:pt x="78828" y="203200"/>
                  </a:lnTo>
                  <a:lnTo>
                    <a:pt x="66128" y="215900"/>
                  </a:lnTo>
                  <a:close/>
                </a:path>
                <a:path w="247015" h="327025">
                  <a:moveTo>
                    <a:pt x="150215" y="308521"/>
                  </a:moveTo>
                  <a:lnTo>
                    <a:pt x="132257" y="308521"/>
                  </a:lnTo>
                  <a:lnTo>
                    <a:pt x="123278" y="299542"/>
                  </a:lnTo>
                  <a:lnTo>
                    <a:pt x="228600" y="194221"/>
                  </a:lnTo>
                  <a:lnTo>
                    <a:pt x="237578" y="215900"/>
                  </a:lnTo>
                  <a:lnTo>
                    <a:pt x="242836" y="215900"/>
                  </a:lnTo>
                  <a:lnTo>
                    <a:pt x="150215" y="308521"/>
                  </a:lnTo>
                  <a:close/>
                </a:path>
                <a:path w="247015" h="327025">
                  <a:moveTo>
                    <a:pt x="242836" y="215900"/>
                  </a:moveTo>
                  <a:lnTo>
                    <a:pt x="237578" y="215900"/>
                  </a:lnTo>
                  <a:lnTo>
                    <a:pt x="228600" y="194221"/>
                  </a:lnTo>
                  <a:lnTo>
                    <a:pt x="239120" y="194221"/>
                  </a:lnTo>
                  <a:lnTo>
                    <a:pt x="246557" y="212178"/>
                  </a:lnTo>
                  <a:lnTo>
                    <a:pt x="242836" y="215900"/>
                  </a:lnTo>
                  <a:close/>
                </a:path>
                <a:path w="247015" h="327025">
                  <a:moveTo>
                    <a:pt x="132257" y="308521"/>
                  </a:moveTo>
                  <a:lnTo>
                    <a:pt x="114300" y="308521"/>
                  </a:lnTo>
                  <a:lnTo>
                    <a:pt x="123278" y="299542"/>
                  </a:lnTo>
                  <a:lnTo>
                    <a:pt x="132257" y="308521"/>
                  </a:lnTo>
                  <a:close/>
                </a:path>
              </a:pathLst>
            </a:custGeom>
            <a:solidFill>
              <a:srgbClr val="395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45121" y="2349500"/>
            <a:ext cx="247015" cy="327025"/>
            <a:chOff x="1045121" y="2349500"/>
            <a:chExt cx="247015" cy="327025"/>
          </a:xfrm>
        </p:grpSpPr>
        <p:sp>
          <p:nvSpPr>
            <p:cNvPr id="11" name="object 11"/>
            <p:cNvSpPr/>
            <p:nvPr/>
          </p:nvSpPr>
          <p:spPr>
            <a:xfrm>
              <a:off x="1054607" y="2362200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114300" y="304800"/>
                  </a:moveTo>
                  <a:lnTo>
                    <a:pt x="0" y="190500"/>
                  </a:lnTo>
                  <a:lnTo>
                    <a:pt x="56387" y="190500"/>
                  </a:lnTo>
                  <a:lnTo>
                    <a:pt x="56387" y="0"/>
                  </a:lnTo>
                  <a:lnTo>
                    <a:pt x="170687" y="0"/>
                  </a:lnTo>
                  <a:lnTo>
                    <a:pt x="170687" y="190500"/>
                  </a:lnTo>
                  <a:lnTo>
                    <a:pt x="228600" y="190500"/>
                  </a:lnTo>
                  <a:lnTo>
                    <a:pt x="114300" y="30480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45121" y="2349500"/>
              <a:ext cx="247015" cy="327025"/>
            </a:xfrm>
            <a:custGeom>
              <a:avLst/>
              <a:gdLst/>
              <a:ahLst/>
              <a:cxnLst/>
              <a:rect l="l" t="t" r="r" b="b"/>
              <a:pathLst>
                <a:path w="247015" h="327025">
                  <a:moveTo>
                    <a:pt x="53428" y="203200"/>
                  </a:moveTo>
                  <a:lnTo>
                    <a:pt x="53428" y="12700"/>
                  </a:lnTo>
                  <a:lnTo>
                    <a:pt x="66128" y="0"/>
                  </a:lnTo>
                  <a:lnTo>
                    <a:pt x="180428" y="0"/>
                  </a:lnTo>
                  <a:lnTo>
                    <a:pt x="193128" y="12700"/>
                  </a:lnTo>
                  <a:lnTo>
                    <a:pt x="78828" y="12700"/>
                  </a:lnTo>
                  <a:lnTo>
                    <a:pt x="66128" y="25400"/>
                  </a:lnTo>
                  <a:lnTo>
                    <a:pt x="78828" y="25400"/>
                  </a:lnTo>
                  <a:lnTo>
                    <a:pt x="78828" y="190500"/>
                  </a:lnTo>
                  <a:lnTo>
                    <a:pt x="66128" y="190500"/>
                  </a:lnTo>
                  <a:lnTo>
                    <a:pt x="53428" y="203200"/>
                  </a:lnTo>
                  <a:close/>
                </a:path>
                <a:path w="247015" h="327025">
                  <a:moveTo>
                    <a:pt x="78828" y="25400"/>
                  </a:moveTo>
                  <a:lnTo>
                    <a:pt x="66128" y="25400"/>
                  </a:lnTo>
                  <a:lnTo>
                    <a:pt x="78828" y="12700"/>
                  </a:lnTo>
                  <a:lnTo>
                    <a:pt x="78828" y="25400"/>
                  </a:lnTo>
                  <a:close/>
                </a:path>
                <a:path w="247015" h="327025">
                  <a:moveTo>
                    <a:pt x="167728" y="25400"/>
                  </a:moveTo>
                  <a:lnTo>
                    <a:pt x="78828" y="25400"/>
                  </a:lnTo>
                  <a:lnTo>
                    <a:pt x="78828" y="12700"/>
                  </a:lnTo>
                  <a:lnTo>
                    <a:pt x="167728" y="12700"/>
                  </a:lnTo>
                  <a:lnTo>
                    <a:pt x="167728" y="25400"/>
                  </a:lnTo>
                  <a:close/>
                </a:path>
                <a:path w="247015" h="327025">
                  <a:moveTo>
                    <a:pt x="206921" y="215900"/>
                  </a:moveTo>
                  <a:lnTo>
                    <a:pt x="180428" y="215900"/>
                  </a:lnTo>
                  <a:lnTo>
                    <a:pt x="167728" y="203200"/>
                  </a:lnTo>
                  <a:lnTo>
                    <a:pt x="167728" y="12700"/>
                  </a:lnTo>
                  <a:lnTo>
                    <a:pt x="180428" y="25400"/>
                  </a:lnTo>
                  <a:lnTo>
                    <a:pt x="193128" y="25400"/>
                  </a:lnTo>
                  <a:lnTo>
                    <a:pt x="193128" y="190500"/>
                  </a:lnTo>
                  <a:lnTo>
                    <a:pt x="180428" y="190500"/>
                  </a:lnTo>
                  <a:lnTo>
                    <a:pt x="193128" y="203200"/>
                  </a:lnTo>
                  <a:lnTo>
                    <a:pt x="219621" y="203200"/>
                  </a:lnTo>
                  <a:lnTo>
                    <a:pt x="206921" y="215900"/>
                  </a:lnTo>
                  <a:close/>
                </a:path>
                <a:path w="247015" h="327025">
                  <a:moveTo>
                    <a:pt x="193128" y="25400"/>
                  </a:moveTo>
                  <a:lnTo>
                    <a:pt x="180428" y="25400"/>
                  </a:lnTo>
                  <a:lnTo>
                    <a:pt x="167728" y="12700"/>
                  </a:lnTo>
                  <a:lnTo>
                    <a:pt x="193128" y="12700"/>
                  </a:lnTo>
                  <a:lnTo>
                    <a:pt x="193128" y="25400"/>
                  </a:lnTo>
                  <a:close/>
                </a:path>
                <a:path w="247015" h="327025">
                  <a:moveTo>
                    <a:pt x="132257" y="326478"/>
                  </a:moveTo>
                  <a:lnTo>
                    <a:pt x="114300" y="326478"/>
                  </a:lnTo>
                  <a:lnTo>
                    <a:pt x="0" y="212178"/>
                  </a:lnTo>
                  <a:lnTo>
                    <a:pt x="8978" y="190500"/>
                  </a:lnTo>
                  <a:lnTo>
                    <a:pt x="53428" y="190500"/>
                  </a:lnTo>
                  <a:lnTo>
                    <a:pt x="53428" y="194221"/>
                  </a:lnTo>
                  <a:lnTo>
                    <a:pt x="17957" y="194221"/>
                  </a:lnTo>
                  <a:lnTo>
                    <a:pt x="8978" y="215900"/>
                  </a:lnTo>
                  <a:lnTo>
                    <a:pt x="39636" y="215900"/>
                  </a:lnTo>
                  <a:lnTo>
                    <a:pt x="123278" y="299542"/>
                  </a:lnTo>
                  <a:lnTo>
                    <a:pt x="114300" y="308521"/>
                  </a:lnTo>
                  <a:lnTo>
                    <a:pt x="150215" y="308521"/>
                  </a:lnTo>
                  <a:lnTo>
                    <a:pt x="132257" y="326478"/>
                  </a:lnTo>
                  <a:close/>
                </a:path>
                <a:path w="247015" h="327025">
                  <a:moveTo>
                    <a:pt x="78828" y="203200"/>
                  </a:moveTo>
                  <a:lnTo>
                    <a:pt x="53428" y="203200"/>
                  </a:lnTo>
                  <a:lnTo>
                    <a:pt x="66128" y="190500"/>
                  </a:lnTo>
                  <a:lnTo>
                    <a:pt x="78828" y="190500"/>
                  </a:lnTo>
                  <a:lnTo>
                    <a:pt x="78828" y="203200"/>
                  </a:lnTo>
                  <a:close/>
                </a:path>
                <a:path w="247015" h="327025">
                  <a:moveTo>
                    <a:pt x="193128" y="203200"/>
                  </a:moveTo>
                  <a:lnTo>
                    <a:pt x="180428" y="190500"/>
                  </a:lnTo>
                  <a:lnTo>
                    <a:pt x="193128" y="190500"/>
                  </a:lnTo>
                  <a:lnTo>
                    <a:pt x="193128" y="203200"/>
                  </a:lnTo>
                  <a:close/>
                </a:path>
                <a:path w="247015" h="327025">
                  <a:moveTo>
                    <a:pt x="219621" y="203200"/>
                  </a:moveTo>
                  <a:lnTo>
                    <a:pt x="193128" y="203200"/>
                  </a:lnTo>
                  <a:lnTo>
                    <a:pt x="193128" y="190500"/>
                  </a:lnTo>
                  <a:lnTo>
                    <a:pt x="237578" y="190500"/>
                  </a:lnTo>
                  <a:lnTo>
                    <a:pt x="239120" y="194221"/>
                  </a:lnTo>
                  <a:lnTo>
                    <a:pt x="228600" y="194221"/>
                  </a:lnTo>
                  <a:lnTo>
                    <a:pt x="219621" y="203200"/>
                  </a:lnTo>
                  <a:close/>
                </a:path>
                <a:path w="247015" h="327025">
                  <a:moveTo>
                    <a:pt x="39636" y="215900"/>
                  </a:moveTo>
                  <a:lnTo>
                    <a:pt x="8978" y="215900"/>
                  </a:lnTo>
                  <a:lnTo>
                    <a:pt x="17957" y="194221"/>
                  </a:lnTo>
                  <a:lnTo>
                    <a:pt x="39636" y="215900"/>
                  </a:lnTo>
                  <a:close/>
                </a:path>
                <a:path w="247015" h="327025">
                  <a:moveTo>
                    <a:pt x="66128" y="215900"/>
                  </a:moveTo>
                  <a:lnTo>
                    <a:pt x="39636" y="215900"/>
                  </a:lnTo>
                  <a:lnTo>
                    <a:pt x="17957" y="194221"/>
                  </a:lnTo>
                  <a:lnTo>
                    <a:pt x="53428" y="194221"/>
                  </a:lnTo>
                  <a:lnTo>
                    <a:pt x="53428" y="203200"/>
                  </a:lnTo>
                  <a:lnTo>
                    <a:pt x="78828" y="203200"/>
                  </a:lnTo>
                  <a:lnTo>
                    <a:pt x="66128" y="215900"/>
                  </a:lnTo>
                  <a:close/>
                </a:path>
                <a:path w="247015" h="327025">
                  <a:moveTo>
                    <a:pt x="150215" y="308521"/>
                  </a:moveTo>
                  <a:lnTo>
                    <a:pt x="132257" y="308521"/>
                  </a:lnTo>
                  <a:lnTo>
                    <a:pt x="123278" y="299542"/>
                  </a:lnTo>
                  <a:lnTo>
                    <a:pt x="228600" y="194221"/>
                  </a:lnTo>
                  <a:lnTo>
                    <a:pt x="237578" y="215900"/>
                  </a:lnTo>
                  <a:lnTo>
                    <a:pt x="242836" y="215900"/>
                  </a:lnTo>
                  <a:lnTo>
                    <a:pt x="150215" y="308521"/>
                  </a:lnTo>
                  <a:close/>
                </a:path>
                <a:path w="247015" h="327025">
                  <a:moveTo>
                    <a:pt x="242836" y="215900"/>
                  </a:moveTo>
                  <a:lnTo>
                    <a:pt x="237578" y="215900"/>
                  </a:lnTo>
                  <a:lnTo>
                    <a:pt x="228600" y="194221"/>
                  </a:lnTo>
                  <a:lnTo>
                    <a:pt x="239120" y="194221"/>
                  </a:lnTo>
                  <a:lnTo>
                    <a:pt x="246557" y="212178"/>
                  </a:lnTo>
                  <a:lnTo>
                    <a:pt x="242836" y="215900"/>
                  </a:lnTo>
                  <a:close/>
                </a:path>
                <a:path w="247015" h="327025">
                  <a:moveTo>
                    <a:pt x="132257" y="308521"/>
                  </a:moveTo>
                  <a:lnTo>
                    <a:pt x="114300" y="308521"/>
                  </a:lnTo>
                  <a:lnTo>
                    <a:pt x="123278" y="299542"/>
                  </a:lnTo>
                  <a:lnTo>
                    <a:pt x="132257" y="308521"/>
                  </a:lnTo>
                  <a:close/>
                </a:path>
              </a:pathLst>
            </a:custGeom>
            <a:solidFill>
              <a:srgbClr val="395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946696" y="4030662"/>
            <a:ext cx="247015" cy="327025"/>
            <a:chOff x="946696" y="4030662"/>
            <a:chExt cx="247015" cy="327025"/>
          </a:xfrm>
        </p:grpSpPr>
        <p:sp>
          <p:nvSpPr>
            <p:cNvPr id="14" name="object 14"/>
            <p:cNvSpPr/>
            <p:nvPr/>
          </p:nvSpPr>
          <p:spPr>
            <a:xfrm>
              <a:off x="955547" y="4043172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114300" y="304800"/>
                  </a:moveTo>
                  <a:lnTo>
                    <a:pt x="0" y="190500"/>
                  </a:lnTo>
                  <a:lnTo>
                    <a:pt x="57912" y="190500"/>
                  </a:lnTo>
                  <a:lnTo>
                    <a:pt x="57912" y="0"/>
                  </a:lnTo>
                  <a:lnTo>
                    <a:pt x="172212" y="0"/>
                  </a:lnTo>
                  <a:lnTo>
                    <a:pt x="172212" y="190500"/>
                  </a:lnTo>
                  <a:lnTo>
                    <a:pt x="228600" y="190500"/>
                  </a:lnTo>
                  <a:lnTo>
                    <a:pt x="114300" y="30480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6696" y="4030662"/>
              <a:ext cx="247015" cy="327025"/>
            </a:xfrm>
            <a:custGeom>
              <a:avLst/>
              <a:gdLst/>
              <a:ahLst/>
              <a:cxnLst/>
              <a:rect l="l" t="t" r="r" b="b"/>
              <a:pathLst>
                <a:path w="247015" h="327025">
                  <a:moveTo>
                    <a:pt x="53428" y="203200"/>
                  </a:moveTo>
                  <a:lnTo>
                    <a:pt x="53428" y="12700"/>
                  </a:lnTo>
                  <a:lnTo>
                    <a:pt x="66128" y="0"/>
                  </a:lnTo>
                  <a:lnTo>
                    <a:pt x="180428" y="0"/>
                  </a:lnTo>
                  <a:lnTo>
                    <a:pt x="193128" y="12700"/>
                  </a:lnTo>
                  <a:lnTo>
                    <a:pt x="78828" y="12700"/>
                  </a:lnTo>
                  <a:lnTo>
                    <a:pt x="66128" y="25400"/>
                  </a:lnTo>
                  <a:lnTo>
                    <a:pt x="78828" y="25400"/>
                  </a:lnTo>
                  <a:lnTo>
                    <a:pt x="78828" y="190500"/>
                  </a:lnTo>
                  <a:lnTo>
                    <a:pt x="66128" y="190500"/>
                  </a:lnTo>
                  <a:lnTo>
                    <a:pt x="53428" y="203200"/>
                  </a:lnTo>
                  <a:close/>
                </a:path>
                <a:path w="247015" h="327025">
                  <a:moveTo>
                    <a:pt x="78828" y="25400"/>
                  </a:moveTo>
                  <a:lnTo>
                    <a:pt x="66128" y="25400"/>
                  </a:lnTo>
                  <a:lnTo>
                    <a:pt x="78828" y="12700"/>
                  </a:lnTo>
                  <a:lnTo>
                    <a:pt x="78828" y="25400"/>
                  </a:lnTo>
                  <a:close/>
                </a:path>
                <a:path w="247015" h="327025">
                  <a:moveTo>
                    <a:pt x="167728" y="25400"/>
                  </a:moveTo>
                  <a:lnTo>
                    <a:pt x="78828" y="25400"/>
                  </a:lnTo>
                  <a:lnTo>
                    <a:pt x="78828" y="12700"/>
                  </a:lnTo>
                  <a:lnTo>
                    <a:pt x="167728" y="12700"/>
                  </a:lnTo>
                  <a:lnTo>
                    <a:pt x="167728" y="25400"/>
                  </a:lnTo>
                  <a:close/>
                </a:path>
                <a:path w="247015" h="327025">
                  <a:moveTo>
                    <a:pt x="206921" y="215900"/>
                  </a:moveTo>
                  <a:lnTo>
                    <a:pt x="180428" y="215900"/>
                  </a:lnTo>
                  <a:lnTo>
                    <a:pt x="167728" y="203200"/>
                  </a:lnTo>
                  <a:lnTo>
                    <a:pt x="167728" y="12700"/>
                  </a:lnTo>
                  <a:lnTo>
                    <a:pt x="180428" y="25400"/>
                  </a:lnTo>
                  <a:lnTo>
                    <a:pt x="193128" y="25400"/>
                  </a:lnTo>
                  <a:lnTo>
                    <a:pt x="193128" y="190500"/>
                  </a:lnTo>
                  <a:lnTo>
                    <a:pt x="180428" y="190500"/>
                  </a:lnTo>
                  <a:lnTo>
                    <a:pt x="193128" y="203200"/>
                  </a:lnTo>
                  <a:lnTo>
                    <a:pt x="219621" y="203200"/>
                  </a:lnTo>
                  <a:lnTo>
                    <a:pt x="206921" y="215900"/>
                  </a:lnTo>
                  <a:close/>
                </a:path>
                <a:path w="247015" h="327025">
                  <a:moveTo>
                    <a:pt x="193128" y="25400"/>
                  </a:moveTo>
                  <a:lnTo>
                    <a:pt x="180428" y="25400"/>
                  </a:lnTo>
                  <a:lnTo>
                    <a:pt x="167728" y="12700"/>
                  </a:lnTo>
                  <a:lnTo>
                    <a:pt x="193128" y="12700"/>
                  </a:lnTo>
                  <a:lnTo>
                    <a:pt x="193128" y="25400"/>
                  </a:lnTo>
                  <a:close/>
                </a:path>
                <a:path w="247015" h="327025">
                  <a:moveTo>
                    <a:pt x="132257" y="326478"/>
                  </a:moveTo>
                  <a:lnTo>
                    <a:pt x="114300" y="326478"/>
                  </a:lnTo>
                  <a:lnTo>
                    <a:pt x="0" y="212178"/>
                  </a:lnTo>
                  <a:lnTo>
                    <a:pt x="8978" y="190500"/>
                  </a:lnTo>
                  <a:lnTo>
                    <a:pt x="53428" y="190500"/>
                  </a:lnTo>
                  <a:lnTo>
                    <a:pt x="53428" y="194221"/>
                  </a:lnTo>
                  <a:lnTo>
                    <a:pt x="17957" y="194221"/>
                  </a:lnTo>
                  <a:lnTo>
                    <a:pt x="8978" y="215900"/>
                  </a:lnTo>
                  <a:lnTo>
                    <a:pt x="39636" y="215900"/>
                  </a:lnTo>
                  <a:lnTo>
                    <a:pt x="123278" y="299542"/>
                  </a:lnTo>
                  <a:lnTo>
                    <a:pt x="114300" y="308521"/>
                  </a:lnTo>
                  <a:lnTo>
                    <a:pt x="150215" y="308521"/>
                  </a:lnTo>
                  <a:lnTo>
                    <a:pt x="132257" y="326478"/>
                  </a:lnTo>
                  <a:close/>
                </a:path>
                <a:path w="247015" h="327025">
                  <a:moveTo>
                    <a:pt x="78828" y="203200"/>
                  </a:moveTo>
                  <a:lnTo>
                    <a:pt x="53428" y="203200"/>
                  </a:lnTo>
                  <a:lnTo>
                    <a:pt x="66128" y="190500"/>
                  </a:lnTo>
                  <a:lnTo>
                    <a:pt x="78828" y="190500"/>
                  </a:lnTo>
                  <a:lnTo>
                    <a:pt x="78828" y="203200"/>
                  </a:lnTo>
                  <a:close/>
                </a:path>
                <a:path w="247015" h="327025">
                  <a:moveTo>
                    <a:pt x="193128" y="203200"/>
                  </a:moveTo>
                  <a:lnTo>
                    <a:pt x="180428" y="190500"/>
                  </a:lnTo>
                  <a:lnTo>
                    <a:pt x="193128" y="190500"/>
                  </a:lnTo>
                  <a:lnTo>
                    <a:pt x="193128" y="203200"/>
                  </a:lnTo>
                  <a:close/>
                </a:path>
                <a:path w="247015" h="327025">
                  <a:moveTo>
                    <a:pt x="219621" y="203200"/>
                  </a:moveTo>
                  <a:lnTo>
                    <a:pt x="193128" y="203200"/>
                  </a:lnTo>
                  <a:lnTo>
                    <a:pt x="193128" y="190500"/>
                  </a:lnTo>
                  <a:lnTo>
                    <a:pt x="237578" y="190500"/>
                  </a:lnTo>
                  <a:lnTo>
                    <a:pt x="239120" y="194221"/>
                  </a:lnTo>
                  <a:lnTo>
                    <a:pt x="228600" y="194221"/>
                  </a:lnTo>
                  <a:lnTo>
                    <a:pt x="219621" y="203200"/>
                  </a:lnTo>
                  <a:close/>
                </a:path>
                <a:path w="247015" h="327025">
                  <a:moveTo>
                    <a:pt x="39636" y="215900"/>
                  </a:moveTo>
                  <a:lnTo>
                    <a:pt x="8978" y="215900"/>
                  </a:lnTo>
                  <a:lnTo>
                    <a:pt x="17957" y="194221"/>
                  </a:lnTo>
                  <a:lnTo>
                    <a:pt x="39636" y="215900"/>
                  </a:lnTo>
                  <a:close/>
                </a:path>
                <a:path w="247015" h="327025">
                  <a:moveTo>
                    <a:pt x="66128" y="215900"/>
                  </a:moveTo>
                  <a:lnTo>
                    <a:pt x="39636" y="215900"/>
                  </a:lnTo>
                  <a:lnTo>
                    <a:pt x="17957" y="194221"/>
                  </a:lnTo>
                  <a:lnTo>
                    <a:pt x="53428" y="194221"/>
                  </a:lnTo>
                  <a:lnTo>
                    <a:pt x="53428" y="203200"/>
                  </a:lnTo>
                  <a:lnTo>
                    <a:pt x="78828" y="203200"/>
                  </a:lnTo>
                  <a:lnTo>
                    <a:pt x="66128" y="215900"/>
                  </a:lnTo>
                  <a:close/>
                </a:path>
                <a:path w="247015" h="327025">
                  <a:moveTo>
                    <a:pt x="150215" y="308521"/>
                  </a:moveTo>
                  <a:lnTo>
                    <a:pt x="132257" y="308521"/>
                  </a:lnTo>
                  <a:lnTo>
                    <a:pt x="123278" y="299542"/>
                  </a:lnTo>
                  <a:lnTo>
                    <a:pt x="228600" y="194221"/>
                  </a:lnTo>
                  <a:lnTo>
                    <a:pt x="237578" y="215900"/>
                  </a:lnTo>
                  <a:lnTo>
                    <a:pt x="242836" y="215900"/>
                  </a:lnTo>
                  <a:lnTo>
                    <a:pt x="150215" y="308521"/>
                  </a:lnTo>
                  <a:close/>
                </a:path>
                <a:path w="247015" h="327025">
                  <a:moveTo>
                    <a:pt x="242836" y="215900"/>
                  </a:moveTo>
                  <a:lnTo>
                    <a:pt x="237578" y="215900"/>
                  </a:lnTo>
                  <a:lnTo>
                    <a:pt x="228600" y="194221"/>
                  </a:lnTo>
                  <a:lnTo>
                    <a:pt x="239120" y="194221"/>
                  </a:lnTo>
                  <a:lnTo>
                    <a:pt x="246557" y="212178"/>
                  </a:lnTo>
                  <a:lnTo>
                    <a:pt x="242836" y="215900"/>
                  </a:lnTo>
                  <a:close/>
                </a:path>
                <a:path w="247015" h="327025">
                  <a:moveTo>
                    <a:pt x="132257" y="308521"/>
                  </a:moveTo>
                  <a:lnTo>
                    <a:pt x="114300" y="308521"/>
                  </a:lnTo>
                  <a:lnTo>
                    <a:pt x="123278" y="299542"/>
                  </a:lnTo>
                  <a:lnTo>
                    <a:pt x="132257" y="308521"/>
                  </a:lnTo>
                  <a:close/>
                </a:path>
              </a:pathLst>
            </a:custGeom>
            <a:solidFill>
              <a:srgbClr val="395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210877" y="1706244"/>
            <a:ext cx="5699125" cy="490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53415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(for any queries, suggestions, feedbacks kindly  follow the </a:t>
            </a:r>
            <a:r>
              <a:rPr sz="2000" b="1" spc="-10" dirty="0">
                <a:latin typeface="Times New Roman" panose="02020603050405020304"/>
                <a:cs typeface="Times New Roman" panose="02020603050405020304"/>
              </a:rPr>
              <a:t>hierarchy)</a:t>
            </a:r>
            <a:endParaRPr sz="2000" dirty="0"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0000"/>
              </a:lnSpc>
            </a:pPr>
            <a:r>
              <a:rPr sz="2000" spc="-5" dirty="0">
                <a:latin typeface="Times New Roman" panose="02020603050405020304"/>
                <a:cs typeface="Times New Roman" panose="02020603050405020304"/>
              </a:rPr>
              <a:t>The complaint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can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be in the mode of e-mail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in  written mode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between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10.00 a.m. to 1.00 p.m. (Monday  to Friday only) Ph. No.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02194-238845,  </a:t>
            </a:r>
            <a:r>
              <a:rPr sz="2000" b="1" spc="-10" dirty="0">
                <a:latin typeface="Times New Roman" panose="02020603050405020304"/>
                <a:cs typeface="Times New Roman" panose="02020603050405020304"/>
              </a:rPr>
              <a:t>9422351104,9016193906</a:t>
            </a:r>
            <a:endParaRPr sz="2000" dirty="0">
              <a:latin typeface="Times New Roman" panose="02020603050405020304"/>
              <a:cs typeface="Times New Roman" panose="02020603050405020304"/>
            </a:endParaRPr>
          </a:p>
          <a:p>
            <a:pPr marL="76200">
              <a:lnSpc>
                <a:spcPct val="100000"/>
              </a:lnSpc>
            </a:pPr>
            <a:r>
              <a:rPr sz="2000" spc="-5" dirty="0">
                <a:latin typeface="Times New Roman" panose="02020603050405020304"/>
                <a:cs typeface="Times New Roman" panose="02020603050405020304"/>
                <a:hlinkClick r:id="rId3"/>
              </a:rPr>
              <a:t>email-id:</a:t>
            </a:r>
            <a:r>
              <a:rPr sz="20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 panose="02020603050405020304"/>
                <a:cs typeface="Times New Roman" panose="02020603050405020304"/>
                <a:hlinkClick r:id="rId3"/>
              </a:rPr>
              <a:t>mlzsnagothane@gmail.com</a:t>
            </a:r>
            <a:endParaRPr sz="2000" dirty="0">
              <a:latin typeface="Times New Roman" panose="02020603050405020304"/>
              <a:cs typeface="Times New Roman" panose="02020603050405020304"/>
            </a:endParaRPr>
          </a:p>
          <a:p>
            <a:pPr marL="12700" marR="82550">
              <a:lnSpc>
                <a:spcPct val="100000"/>
              </a:lnSpc>
            </a:pPr>
            <a:r>
              <a:rPr sz="2000" spc="-5" dirty="0">
                <a:latin typeface="Times New Roman" panose="02020603050405020304"/>
                <a:cs typeface="Times New Roman" panose="02020603050405020304"/>
              </a:rPr>
              <a:t>The Class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teacher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will maintain the record of the query 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made and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convey it to the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concerned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authority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on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the 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same </a:t>
            </a:r>
            <a:r>
              <a:rPr sz="2000" spc="-35" dirty="0">
                <a:latin typeface="Times New Roman" panose="02020603050405020304"/>
                <a:cs typeface="Times New Roman" panose="02020603050405020304"/>
              </a:rPr>
              <a:t>day.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The Class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teacher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will be responsible for  taking the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feedback and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the proper closure from the 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concerned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authority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will give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a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proper closure to  the parent </a:t>
            </a:r>
            <a:r>
              <a:rPr sz="2000" b="1" spc="-5" dirty="0">
                <a:solidFill>
                  <a:srgbClr val="943734"/>
                </a:solidFill>
                <a:latin typeface="Times New Roman" panose="02020603050405020304"/>
                <a:cs typeface="Times New Roman" panose="02020603050405020304"/>
              </a:rPr>
              <a:t>within </a:t>
            </a:r>
            <a:r>
              <a:rPr sz="2000" b="1" dirty="0">
                <a:solidFill>
                  <a:srgbClr val="943734"/>
                </a:solidFill>
                <a:latin typeface="Times New Roman" panose="02020603050405020304"/>
                <a:cs typeface="Times New Roman" panose="02020603050405020304"/>
              </a:rPr>
              <a:t>3 </a:t>
            </a:r>
            <a:r>
              <a:rPr sz="2000" b="1" spc="-5" dirty="0">
                <a:solidFill>
                  <a:srgbClr val="943734"/>
                </a:solidFill>
                <a:latin typeface="Times New Roman" panose="02020603050405020304"/>
                <a:cs typeface="Times New Roman" panose="02020603050405020304"/>
              </a:rPr>
              <a:t>days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. The parents will contact the  Principal for </a:t>
            </a:r>
            <a:r>
              <a:rPr sz="2000" dirty="0">
                <a:latin typeface="Times New Roman" panose="02020603050405020304"/>
                <a:cs typeface="Times New Roman" panose="02020603050405020304"/>
              </a:rPr>
              <a:t>any </a:t>
            </a:r>
            <a:r>
              <a:rPr sz="2000" spc="-5" dirty="0">
                <a:latin typeface="Times New Roman" panose="02020603050405020304"/>
                <a:cs typeface="Times New Roman" panose="02020603050405020304"/>
              </a:rPr>
              <a:t>queries. </a:t>
            </a:r>
            <a:r>
              <a:rPr sz="2000" b="1" spc="-5" dirty="0">
                <a:solidFill>
                  <a:srgbClr val="C0504D"/>
                </a:solidFill>
                <a:latin typeface="Times New Roman" panose="02020603050405020304"/>
                <a:cs typeface="Times New Roman" panose="02020603050405020304"/>
              </a:rPr>
              <a:t>If the query is not closed  within </a:t>
            </a:r>
            <a:r>
              <a:rPr sz="2000" b="1" dirty="0">
                <a:solidFill>
                  <a:srgbClr val="C0504D"/>
                </a:solidFill>
                <a:latin typeface="Times New Roman" panose="02020603050405020304"/>
                <a:cs typeface="Times New Roman" panose="02020603050405020304"/>
              </a:rPr>
              <a:t>3 </a:t>
            </a:r>
            <a:r>
              <a:rPr sz="2000" b="1" spc="-5" dirty="0">
                <a:solidFill>
                  <a:srgbClr val="C0504D"/>
                </a:solidFill>
                <a:latin typeface="Times New Roman" panose="02020603050405020304"/>
                <a:cs typeface="Times New Roman" panose="02020603050405020304"/>
              </a:rPr>
              <a:t>days then it will be escalated to the  Regional school</a:t>
            </a:r>
            <a:r>
              <a:rPr sz="2000" b="1" spc="-10" dirty="0">
                <a:solidFill>
                  <a:srgbClr val="C0504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spc="-30" dirty="0">
                <a:solidFill>
                  <a:srgbClr val="C0504D"/>
                </a:solidFill>
                <a:latin typeface="Times New Roman" panose="02020603050405020304"/>
                <a:cs typeface="Times New Roman" panose="02020603050405020304"/>
              </a:rPr>
              <a:t>Director.</a:t>
            </a:r>
            <a:endParaRPr sz="20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9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6595" y="599122"/>
            <a:ext cx="521017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000000"/>
                </a:solidFill>
              </a:rPr>
              <a:t>ELearning Platforms for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Students</a:t>
            </a:r>
          </a:p>
        </p:txBody>
      </p:sp>
      <p:sp>
        <p:nvSpPr>
          <p:cNvPr id="3" name="object 3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1345564"/>
            <a:ext cx="4261485" cy="3782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0005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E-Learning platform is  available for the students</a:t>
            </a:r>
            <a:r>
              <a:rPr sz="2800" b="1" spc="-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of  Classes I to</a:t>
            </a:r>
            <a:r>
              <a:rPr sz="2800" b="1" spc="-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VII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298450" marR="335280" indent="-285750">
              <a:lnSpc>
                <a:spcPct val="100000"/>
              </a:lnSpc>
              <a:spcBef>
                <a:spcPts val="2225"/>
              </a:spcBef>
              <a:buFont typeface="Wingdings" panose="05000000000000000000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Students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can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download the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Innova 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Elearning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App from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Google Play</a:t>
            </a:r>
            <a:r>
              <a:rPr sz="1800" spc="-10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Store.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 panose="05000000000000000000"/>
              <a:buChar char=""/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L="298450" marR="430530" indent="-285750">
              <a:lnSpc>
                <a:spcPct val="100000"/>
              </a:lnSpc>
              <a:buFont typeface="Wingdings" panose="05000000000000000000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School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has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provided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each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student with  unique User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ID &amp;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 Password.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 panose="05000000000000000000"/>
              <a:buChar char=""/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L="298450" marR="5080" indent="-285750">
              <a:lnSpc>
                <a:spcPct val="100000"/>
              </a:lnSpc>
              <a:buFont typeface="Wingdings" panose="05000000000000000000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Students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have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to enter the given User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ID &amp; 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Password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access the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content.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77815" y="1568767"/>
            <a:ext cx="3389629" cy="295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Times New Roman" panose="02020603050405020304"/>
                <a:cs typeface="Times New Roman" panose="02020603050405020304"/>
                <a:hlinkClick r:id="rId3"/>
              </a:rPr>
              <a:t>http://diksha.gov.in </a:t>
            </a:r>
            <a:r>
              <a:rPr sz="2400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spc="-10" dirty="0">
                <a:latin typeface="Times New Roman" panose="02020603050405020304"/>
                <a:cs typeface="Times New Roman" panose="02020603050405020304"/>
                <a:hlinkClick r:id="rId4"/>
              </a:rPr>
              <a:t>http://epathshala.gov.in </a:t>
            </a:r>
            <a:r>
              <a:rPr sz="2400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dirty="0">
                <a:latin typeface="Times New Roman" panose="02020603050405020304"/>
                <a:cs typeface="Times New Roman" panose="02020603050405020304"/>
                <a:hlinkClick r:id="rId5"/>
              </a:rPr>
              <a:t>h</a:t>
            </a:r>
            <a:r>
              <a:rPr sz="2400" spc="-5" dirty="0">
                <a:latin typeface="Times New Roman" panose="02020603050405020304"/>
                <a:cs typeface="Times New Roman" panose="02020603050405020304"/>
                <a:hlinkClick r:id="rId5"/>
              </a:rPr>
              <a:t>tt</a:t>
            </a:r>
            <a:r>
              <a:rPr sz="2400" dirty="0">
                <a:latin typeface="Times New Roman" panose="02020603050405020304"/>
                <a:cs typeface="Times New Roman" panose="02020603050405020304"/>
                <a:hlinkClick r:id="rId5"/>
              </a:rPr>
              <a:t>p</a:t>
            </a:r>
            <a:r>
              <a:rPr sz="2400" spc="-5" dirty="0">
                <a:latin typeface="Times New Roman" panose="02020603050405020304"/>
                <a:cs typeface="Times New Roman" panose="02020603050405020304"/>
                <a:hlinkClick r:id="rId5"/>
              </a:rPr>
              <a:t>://</a:t>
            </a:r>
            <a:r>
              <a:rPr sz="2400" dirty="0">
                <a:latin typeface="Times New Roman" panose="02020603050405020304"/>
                <a:cs typeface="Times New Roman" panose="02020603050405020304"/>
                <a:hlinkClick r:id="rId5"/>
              </a:rPr>
              <a:t>nro</a:t>
            </a:r>
            <a:r>
              <a:rPr sz="2400" spc="-5" dirty="0">
                <a:latin typeface="Times New Roman" panose="02020603050405020304"/>
                <a:cs typeface="Times New Roman" panose="02020603050405020304"/>
                <a:hlinkClick r:id="rId5"/>
              </a:rPr>
              <a:t>e</a:t>
            </a:r>
            <a:r>
              <a:rPr sz="2400" spc="-135" dirty="0">
                <a:latin typeface="Times New Roman" panose="02020603050405020304"/>
                <a:cs typeface="Times New Roman" panose="02020603050405020304"/>
                <a:hlinkClick r:id="rId5"/>
              </a:rPr>
              <a:t>r</a:t>
            </a:r>
            <a:r>
              <a:rPr sz="2400" dirty="0">
                <a:latin typeface="Times New Roman" panose="02020603050405020304"/>
                <a:cs typeface="Times New Roman" panose="02020603050405020304"/>
                <a:hlinkClick r:id="rId5"/>
              </a:rPr>
              <a:t>.go</a:t>
            </a:r>
            <a:r>
              <a:rPr sz="2400" spc="-160" dirty="0">
                <a:latin typeface="Times New Roman" panose="02020603050405020304"/>
                <a:cs typeface="Times New Roman" panose="02020603050405020304"/>
                <a:hlinkClick r:id="rId5"/>
              </a:rPr>
              <a:t>v</a:t>
            </a:r>
            <a:r>
              <a:rPr sz="2400" dirty="0">
                <a:latin typeface="Times New Roman" panose="02020603050405020304"/>
                <a:cs typeface="Times New Roman" panose="02020603050405020304"/>
                <a:hlinkClick r:id="rId5"/>
              </a:rPr>
              <a:t>.</a:t>
            </a:r>
            <a:r>
              <a:rPr sz="2400" spc="-5" dirty="0">
                <a:latin typeface="Times New Roman" panose="02020603050405020304"/>
                <a:cs typeface="Times New Roman" panose="02020603050405020304"/>
                <a:hlinkClick r:id="rId5"/>
              </a:rPr>
              <a:t>i</a:t>
            </a:r>
            <a:r>
              <a:rPr sz="2400" dirty="0">
                <a:latin typeface="Times New Roman" panose="02020603050405020304"/>
                <a:cs typeface="Times New Roman" panose="02020603050405020304"/>
                <a:hlinkClick r:id="rId5"/>
              </a:rPr>
              <a:t>n</a:t>
            </a:r>
            <a:r>
              <a:rPr sz="2400" spc="-5" dirty="0">
                <a:latin typeface="Times New Roman" panose="02020603050405020304"/>
                <a:cs typeface="Times New Roman" panose="02020603050405020304"/>
                <a:hlinkClick r:id="rId5"/>
              </a:rPr>
              <a:t>/</a:t>
            </a:r>
            <a:r>
              <a:rPr sz="2400" dirty="0">
                <a:latin typeface="Times New Roman" panose="02020603050405020304"/>
                <a:cs typeface="Times New Roman" panose="02020603050405020304"/>
                <a:hlinkClick r:id="rId5"/>
              </a:rPr>
              <a:t>w</a:t>
            </a:r>
            <a:r>
              <a:rPr sz="2400" spc="-5" dirty="0">
                <a:latin typeface="Times New Roman" panose="02020603050405020304"/>
                <a:cs typeface="Times New Roman" panose="02020603050405020304"/>
                <a:hlinkClick r:id="rId5"/>
              </a:rPr>
              <a:t>elc</a:t>
            </a:r>
            <a:r>
              <a:rPr sz="2400" dirty="0">
                <a:latin typeface="Times New Roman" panose="02020603050405020304"/>
                <a:cs typeface="Times New Roman" panose="02020603050405020304"/>
                <a:hlinkClick r:id="rId5"/>
              </a:rPr>
              <a:t>o</a:t>
            </a:r>
            <a:r>
              <a:rPr sz="2400" spc="-5" dirty="0">
                <a:latin typeface="Times New Roman" panose="02020603050405020304"/>
                <a:cs typeface="Times New Roman" panose="02020603050405020304"/>
                <a:hlinkClick r:id="rId5"/>
              </a:rPr>
              <a:t>m</a:t>
            </a:r>
            <a:r>
              <a:rPr sz="2400" dirty="0">
                <a:latin typeface="Times New Roman" panose="02020603050405020304"/>
                <a:cs typeface="Times New Roman" panose="02020603050405020304"/>
                <a:hlinkClick r:id="rId5"/>
              </a:rPr>
              <a:t>e </a:t>
            </a:r>
            <a:r>
              <a:rPr sz="24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spc="-15" dirty="0">
                <a:latin typeface="Times New Roman" panose="02020603050405020304"/>
                <a:cs typeface="Times New Roman" panose="02020603050405020304"/>
                <a:hlinkClick r:id="rId6"/>
              </a:rPr>
              <a:t>http://Swayam.gov.in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National Digital</a:t>
            </a:r>
            <a:r>
              <a:rPr sz="2400" b="1" spc="-2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Library-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Times New Roman" panose="02020603050405020304"/>
                <a:cs typeface="Times New Roman" panose="02020603050405020304"/>
                <a:hlinkClick r:id="rId7"/>
              </a:rPr>
              <a:t>http://ndl.iitkgp.ac.in</a:t>
            </a:r>
            <a:endParaRPr sz="240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7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6544" y="599122"/>
            <a:ext cx="601091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000000"/>
                </a:solidFill>
              </a:rPr>
              <a:t>E-Learning- Virtual Class &amp;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Etiquettes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6426834"/>
            <a:ext cx="617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9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202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0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623" y="28955"/>
            <a:ext cx="556260" cy="64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7827" y="1175702"/>
            <a:ext cx="8424545" cy="3865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95"/>
              </a:spcBef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2800" spc="-20" dirty="0">
                <a:latin typeface="Times New Roman" panose="02020603050405020304"/>
                <a:cs typeface="Times New Roman" panose="02020603050405020304"/>
              </a:rPr>
              <a:t>Availibility </a:t>
            </a:r>
            <a:r>
              <a:rPr sz="2800" spc="-5" dirty="0">
                <a:latin typeface="Times New Roman" panose="02020603050405020304"/>
                <a:cs typeface="Times New Roman" panose="02020603050405020304"/>
              </a:rPr>
              <a:t>of technological infrastructure-  </a:t>
            </a:r>
            <a:r>
              <a:rPr sz="2800" spc="-15" dirty="0">
                <a:latin typeface="Times New Roman" panose="02020603050405020304"/>
                <a:cs typeface="Times New Roman" panose="02020603050405020304"/>
              </a:rPr>
              <a:t>Smartphones,Tabs, </a:t>
            </a:r>
            <a:r>
              <a:rPr sz="2800" spc="-5" dirty="0">
                <a:latin typeface="Times New Roman" panose="02020603050405020304"/>
                <a:cs typeface="Times New Roman" panose="02020603050405020304"/>
              </a:rPr>
              <a:t>Laptops, </a:t>
            </a:r>
            <a:r>
              <a:rPr sz="2800" spc="-15" dirty="0">
                <a:latin typeface="Times New Roman" panose="02020603050405020304"/>
                <a:cs typeface="Times New Roman" panose="02020603050405020304"/>
              </a:rPr>
              <a:t>Wi-fi/broadband </a:t>
            </a:r>
            <a:r>
              <a:rPr sz="2800" spc="-5" dirty="0">
                <a:latin typeface="Times New Roman" panose="02020603050405020304"/>
                <a:cs typeface="Times New Roman" panose="02020603050405020304"/>
              </a:rPr>
              <a:t>connection  or proper internet service.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298450" indent="-285750">
              <a:lnSpc>
                <a:spcPct val="100000"/>
              </a:lnSpc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2800" spc="-5" dirty="0">
                <a:latin typeface="Times New Roman" panose="02020603050405020304"/>
                <a:cs typeface="Times New Roman" panose="02020603050405020304"/>
              </a:rPr>
              <a:t>Regular attendance to the online</a:t>
            </a:r>
            <a:r>
              <a:rPr sz="2800" spc="1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spc="-5" dirty="0">
                <a:latin typeface="Times New Roman" panose="02020603050405020304"/>
                <a:cs typeface="Times New Roman" panose="02020603050405020304"/>
              </a:rPr>
              <a:t>lectures.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298450" indent="-285750">
              <a:lnSpc>
                <a:spcPct val="100000"/>
              </a:lnSpc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2800" spc="-5" dirty="0">
                <a:latin typeface="Times New Roman" panose="02020603050405020304"/>
                <a:cs typeface="Times New Roman" panose="02020603050405020304"/>
              </a:rPr>
              <a:t>Keep </a:t>
            </a:r>
            <a:r>
              <a:rPr sz="2800" spc="-40" dirty="0">
                <a:latin typeface="Times New Roman" panose="02020603050405020304"/>
                <a:cs typeface="Times New Roman" panose="02020603050405020304"/>
              </a:rPr>
              <a:t>Video </a:t>
            </a:r>
            <a:r>
              <a:rPr sz="2800" spc="-5" dirty="0">
                <a:latin typeface="Times New Roman" panose="02020603050405020304"/>
                <a:cs typeface="Times New Roman" panose="02020603050405020304"/>
              </a:rPr>
              <a:t>on during online lecture.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298450" indent="-285750">
              <a:lnSpc>
                <a:spcPct val="100000"/>
              </a:lnSpc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2800" spc="-5" dirty="0">
                <a:latin typeface="Times New Roman" panose="02020603050405020304"/>
                <a:cs typeface="Times New Roman" panose="02020603050405020304"/>
              </a:rPr>
              <a:t>Keep your voice</a:t>
            </a:r>
            <a:r>
              <a:rPr sz="28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spc="-5" dirty="0">
                <a:latin typeface="Times New Roman" panose="02020603050405020304"/>
                <a:cs typeface="Times New Roman" panose="02020603050405020304"/>
              </a:rPr>
              <a:t>muted.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298450" indent="-285750">
              <a:lnSpc>
                <a:spcPct val="100000"/>
              </a:lnSpc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2800" spc="-5" dirty="0">
                <a:latin typeface="Times New Roman" panose="02020603050405020304"/>
                <a:cs typeface="Times New Roman" panose="02020603050405020304"/>
              </a:rPr>
              <a:t>Ask your queries through</a:t>
            </a:r>
            <a:r>
              <a:rPr sz="2800" spc="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spc="-5" dirty="0">
                <a:latin typeface="Times New Roman" panose="02020603050405020304"/>
                <a:cs typeface="Times New Roman" panose="02020603050405020304"/>
              </a:rPr>
              <a:t>chatbox.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298450" marR="923925" indent="-285750">
              <a:lnSpc>
                <a:spcPct val="100000"/>
              </a:lnSpc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2800" spc="-5" dirty="0">
                <a:latin typeface="Times New Roman" panose="02020603050405020304"/>
                <a:cs typeface="Times New Roman" panose="02020603050405020304"/>
              </a:rPr>
              <a:t>Parents should keep on checking while the child is  attending online</a:t>
            </a:r>
            <a:r>
              <a:rPr sz="28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spc="-5" dirty="0">
                <a:latin typeface="Times New Roman" panose="02020603050405020304"/>
                <a:cs typeface="Times New Roman" panose="02020603050405020304"/>
              </a:rPr>
              <a:t>lectures.</a:t>
            </a:r>
            <a:endParaRPr sz="280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7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7444"/>
            <a:ext cx="9144000" cy="629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7105" y="38480"/>
            <a:ext cx="1494663" cy="1494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6064046"/>
            <a:ext cx="9144000" cy="794385"/>
            <a:chOff x="0" y="6064046"/>
            <a:chExt cx="9144000" cy="794385"/>
          </a:xfrm>
        </p:grpSpPr>
        <p:sp>
          <p:nvSpPr>
            <p:cNvPr id="6" name="object 6"/>
            <p:cNvSpPr/>
            <p:nvPr/>
          </p:nvSpPr>
          <p:spPr>
            <a:xfrm>
              <a:off x="0" y="6064046"/>
              <a:ext cx="9144000" cy="27476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214872"/>
              <a:ext cx="9144000" cy="6431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93352" y="1014729"/>
            <a:ext cx="286924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>
                <a:solidFill>
                  <a:srgbClr val="000000"/>
                </a:solidFill>
              </a:rPr>
              <a:t>   </a:t>
            </a:r>
            <a:r>
              <a:rPr sz="2400" spc="-5" dirty="0">
                <a:solidFill>
                  <a:srgbClr val="000000"/>
                </a:solidFill>
              </a:rPr>
              <a:t>THE</a:t>
            </a:r>
            <a:r>
              <a:rPr sz="2400" spc="-85" dirty="0">
                <a:solidFill>
                  <a:srgbClr val="000000"/>
                </a:solidFill>
              </a:rPr>
              <a:t> </a:t>
            </a:r>
            <a:r>
              <a:rPr sz="2400" spc="-25" dirty="0">
                <a:solidFill>
                  <a:srgbClr val="000000"/>
                </a:solidFill>
              </a:rPr>
              <a:t>LITERATI</a:t>
            </a:r>
            <a:endParaRPr sz="2400" dirty="0"/>
          </a:p>
        </p:txBody>
      </p:sp>
      <p:sp>
        <p:nvSpPr>
          <p:cNvPr id="9" name="object 9"/>
          <p:cNvSpPr txBox="1"/>
          <p:nvPr/>
        </p:nvSpPr>
        <p:spPr>
          <a:xfrm>
            <a:off x="293052" y="2139949"/>
            <a:ext cx="8547100" cy="2905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Times New Roman" panose="02020603050405020304"/>
                <a:cs typeface="Times New Roman" panose="02020603050405020304"/>
              </a:rPr>
              <a:t>If you’re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following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us on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social media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or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frequently visiting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our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website,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you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may already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be 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in-the-know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about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all things MLZS. </a:t>
            </a:r>
            <a:r>
              <a:rPr sz="1800" spc="-75" dirty="0">
                <a:latin typeface="Times New Roman" panose="02020603050405020304"/>
                <a:cs typeface="Times New Roman" panose="02020603050405020304"/>
              </a:rPr>
              <a:t>We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also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know </a:t>
            </a:r>
            <a:r>
              <a:rPr sz="1800" spc="-30" dirty="0">
                <a:latin typeface="Times New Roman" panose="02020603050405020304"/>
                <a:cs typeface="Times New Roman" panose="02020603050405020304"/>
              </a:rPr>
              <a:t>it’s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easy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for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information to fall through  the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cracks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in these ‘blink-and-you-miss-it’ times.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As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such,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we’re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introducing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monthly  newsletter titled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“THE </a:t>
            </a:r>
            <a:r>
              <a:rPr sz="1800" b="1" spc="-20" dirty="0">
                <a:latin typeface="Times New Roman" panose="02020603050405020304"/>
                <a:cs typeface="Times New Roman" panose="02020603050405020304"/>
              </a:rPr>
              <a:t>LITERATI”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to share with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our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students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parents the most  relevant information in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one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place,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once</a:t>
            </a:r>
            <a:r>
              <a:rPr sz="1800" spc="1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20" dirty="0">
                <a:latin typeface="Times New Roman" panose="02020603050405020304"/>
                <a:cs typeface="Times New Roman" panose="02020603050405020304"/>
              </a:rPr>
              <a:t>monthly.</a:t>
            </a:r>
            <a:endParaRPr sz="1800" dirty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5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imes New Roman" panose="02020603050405020304"/>
                <a:cs typeface="Times New Roman" panose="02020603050405020304"/>
              </a:rPr>
              <a:t>Happy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 Reading!!</a:t>
            </a:r>
            <a:endParaRPr sz="18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449" y="405530"/>
            <a:ext cx="737198" cy="7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>
                <a:solidFill>
                  <a:schemeClr val="tx1"/>
                </a:solidFill>
              </a:rPr>
              <a:t>Where can we find “The Literati”</a:t>
            </a:r>
          </a:p>
        </p:txBody>
      </p:sp>
      <p:pic>
        <p:nvPicPr>
          <p:cNvPr id="4" name="Content Placeholder 3" descr="Literati Imp Notifications Page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6630" y="1537335"/>
            <a:ext cx="4333875" cy="4591685"/>
          </a:xfrm>
          <a:prstGeom prst="rect">
            <a:avLst/>
          </a:prstGeom>
        </p:spPr>
      </p:pic>
      <p:pic>
        <p:nvPicPr>
          <p:cNvPr id="7" name="Content Placeholder 6" descr="Imp Notifications path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457200" y="750570"/>
            <a:ext cx="4648200" cy="3293110"/>
          </a:xfrm>
          <a:prstGeom prst="rect">
            <a:avLst/>
          </a:prstGeom>
        </p:spPr>
      </p:pic>
      <p:pic>
        <p:nvPicPr>
          <p:cNvPr id="6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52400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3"/>
          <p:cNvSpPr/>
          <p:nvPr/>
        </p:nvSpPr>
        <p:spPr>
          <a:xfrm>
            <a:off x="210845" y="44324"/>
            <a:ext cx="685800" cy="7406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7444"/>
            <a:ext cx="9144000" cy="629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7105" y="38480"/>
            <a:ext cx="1494663" cy="1494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6064046"/>
            <a:ext cx="9144000" cy="794385"/>
            <a:chOff x="0" y="6064046"/>
            <a:chExt cx="9144000" cy="794385"/>
          </a:xfrm>
        </p:grpSpPr>
        <p:sp>
          <p:nvSpPr>
            <p:cNvPr id="6" name="object 6"/>
            <p:cNvSpPr/>
            <p:nvPr/>
          </p:nvSpPr>
          <p:spPr>
            <a:xfrm>
              <a:off x="0" y="6064046"/>
              <a:ext cx="9144000" cy="27476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214872"/>
              <a:ext cx="9144000" cy="6431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917189" y="1012189"/>
            <a:ext cx="257937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000000"/>
                </a:solidFill>
              </a:rPr>
              <a:t>THE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30" dirty="0">
                <a:solidFill>
                  <a:srgbClr val="000000"/>
                </a:solidFill>
              </a:rPr>
              <a:t>LITERATI</a:t>
            </a:r>
          </a:p>
        </p:txBody>
      </p:sp>
      <p:sp>
        <p:nvSpPr>
          <p:cNvPr id="9" name="object 9"/>
          <p:cNvSpPr/>
          <p:nvPr/>
        </p:nvSpPr>
        <p:spPr>
          <a:xfrm>
            <a:off x="71627" y="1571244"/>
            <a:ext cx="1743456" cy="21777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29383" y="1571244"/>
            <a:ext cx="1714499" cy="21427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7871" y="1571244"/>
            <a:ext cx="1714500" cy="2148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71744" y="1571244"/>
            <a:ext cx="1714500" cy="21427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85615" y="3857244"/>
            <a:ext cx="1716024" cy="21427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91711" y="1571244"/>
            <a:ext cx="1709927" cy="21427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41847" y="3857244"/>
            <a:ext cx="1716024" cy="21427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29383" y="3857244"/>
            <a:ext cx="1714499" cy="21427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397704"/>
            <a:ext cx="838200" cy="7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1676400"/>
            <a:ext cx="24384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45840" y="987107"/>
            <a:ext cx="29229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FF0000"/>
                </a:solidFill>
              </a:rPr>
              <a:t>Our </a:t>
            </a:r>
            <a:r>
              <a:rPr sz="3200" spc="-20" dirty="0">
                <a:solidFill>
                  <a:srgbClr val="FF0000"/>
                </a:solidFill>
              </a:rPr>
              <a:t>Core</a:t>
            </a:r>
            <a:r>
              <a:rPr sz="3200" spc="-170" dirty="0">
                <a:solidFill>
                  <a:srgbClr val="FF0000"/>
                </a:solidFill>
              </a:rPr>
              <a:t> </a:t>
            </a:r>
            <a:r>
              <a:rPr sz="3200" spc="-55" dirty="0">
                <a:solidFill>
                  <a:srgbClr val="FF0000"/>
                </a:solidFill>
              </a:rPr>
              <a:t>Values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494914" y="1688464"/>
            <a:ext cx="6112510" cy="3865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At the </a:t>
            </a:r>
            <a:r>
              <a:rPr sz="2800" b="1" spc="-20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core </a:t>
            </a:r>
            <a:r>
              <a:rPr sz="28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of every thing we do at  Mount Litera Zee School is one simple  principle. </a:t>
            </a:r>
            <a:r>
              <a:rPr sz="2800" b="1" spc="-2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What’s </a:t>
            </a:r>
            <a:r>
              <a:rPr sz="28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Right For the Child  (WRFC). </a:t>
            </a:r>
            <a:r>
              <a:rPr sz="2800" b="1" spc="-10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Through </a:t>
            </a:r>
            <a:r>
              <a:rPr sz="28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that mantra we</a:t>
            </a:r>
            <a:r>
              <a:rPr sz="2800" b="1" spc="-9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filter  all our decisions and actions. WRFC  helps us keep the child at the </a:t>
            </a:r>
            <a:r>
              <a:rPr sz="2800" b="1" spc="-1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centre </a:t>
            </a:r>
            <a:r>
              <a:rPr sz="28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of  everything we do and </a:t>
            </a:r>
            <a:r>
              <a:rPr sz="2800" b="1" spc="-1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ensures </a:t>
            </a:r>
            <a:r>
              <a:rPr sz="28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single-  minded devotion to her </a:t>
            </a:r>
            <a:r>
              <a:rPr sz="2800" b="1" spc="-1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growth </a:t>
            </a:r>
            <a:r>
              <a:rPr sz="28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and  development.</a:t>
            </a:r>
            <a:endParaRPr sz="2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8600" y="114300"/>
            <a:ext cx="714756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70" y="49197"/>
            <a:ext cx="937735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6426834"/>
            <a:ext cx="617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9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202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0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296" y="1020931"/>
            <a:ext cx="8991600" cy="5809635"/>
          </a:xfrm>
          <a:prstGeom prst="rect">
            <a:avLst/>
          </a:prstGeom>
          <a:blipFill>
            <a:blip r:embed="rId2" cstate="print"/>
            <a:srcRect/>
            <a:stretch>
              <a:fillRect t="-17575" b="91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3"/>
          <p:cNvSpPr/>
          <p:nvPr/>
        </p:nvSpPr>
        <p:spPr>
          <a:xfrm>
            <a:off x="483108" y="71627"/>
            <a:ext cx="1042416" cy="10012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6426834"/>
            <a:ext cx="617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9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202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0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object 4"/>
            <p:cNvSpPr/>
            <p:nvPr/>
          </p:nvSpPr>
          <p:spPr>
            <a:xfrm>
              <a:off x="93624" y="0"/>
              <a:ext cx="9050375" cy="305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048000"/>
              <a:ext cx="9144000" cy="3810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6426834"/>
            <a:ext cx="617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9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202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0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6764"/>
            <a:ext cx="9144000" cy="6841490"/>
            <a:chOff x="0" y="16764"/>
            <a:chExt cx="9144000" cy="6841490"/>
          </a:xfrm>
        </p:grpSpPr>
        <p:sp>
          <p:nvSpPr>
            <p:cNvPr id="4" name="object 4"/>
            <p:cNvSpPr/>
            <p:nvPr/>
          </p:nvSpPr>
          <p:spPr>
            <a:xfrm>
              <a:off x="0" y="16764"/>
              <a:ext cx="9144000" cy="34076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296411"/>
              <a:ext cx="9144000" cy="35615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6426834"/>
            <a:ext cx="617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9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202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0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139" y="2381567"/>
            <a:ext cx="71120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Online classes will </a:t>
            </a:r>
            <a:r>
              <a:rPr sz="36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be </a:t>
            </a:r>
            <a:r>
              <a:rPr sz="36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conducted </a:t>
            </a:r>
            <a:r>
              <a:rPr sz="36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from  </a:t>
            </a:r>
            <a:r>
              <a:rPr sz="36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3:00 p.m. to 8:40 p.m. </a:t>
            </a:r>
            <a:r>
              <a:rPr sz="36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as per</a:t>
            </a:r>
            <a:r>
              <a:rPr sz="3600" b="0" spc="2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schedule.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4114" y="274002"/>
            <a:ext cx="577723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Assessment Guideline- Grade</a:t>
            </a:r>
            <a:r>
              <a:rPr spc="-70" dirty="0"/>
              <a:t> </a:t>
            </a:r>
            <a:r>
              <a:rPr spc="-5" dirty="0"/>
              <a:t>VI-VIII</a:t>
            </a:r>
          </a:p>
        </p:txBody>
      </p:sp>
      <p:sp>
        <p:nvSpPr>
          <p:cNvPr id="3" name="object 3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59000"/>
              </p:ext>
            </p:extLst>
          </p:nvPr>
        </p:nvGraphicFramePr>
        <p:xfrm>
          <a:off x="374650" y="973137"/>
          <a:ext cx="8229598" cy="40201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66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26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b="1" spc="-35" dirty="0">
                          <a:latin typeface="Times New Roman" panose="02020603050405020304"/>
                          <a:cs typeface="Times New Roman" panose="02020603050405020304"/>
                        </a:rPr>
                        <a:t>Term </a:t>
                      </a: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1</a:t>
                      </a:r>
                      <a:r>
                        <a:rPr sz="1400" b="1" spc="1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(100)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b="1" spc="-35" dirty="0">
                          <a:latin typeface="Times New Roman" panose="02020603050405020304"/>
                          <a:cs typeface="Times New Roman" panose="02020603050405020304"/>
                        </a:rPr>
                        <a:t>Term </a:t>
                      </a: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2</a:t>
                      </a:r>
                      <a:r>
                        <a:rPr sz="1400" b="1" spc="1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(100)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1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Internal Assessment</a:t>
                      </a:r>
                      <a:r>
                        <a:rPr sz="1400" b="1" spc="-90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(20)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marR="1041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Half</a:t>
                      </a:r>
                      <a:r>
                        <a:rPr sz="1400" b="1" spc="-130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spc="-30" dirty="0">
                          <a:latin typeface="Times New Roman" panose="02020603050405020304"/>
                          <a:cs typeface="Times New Roman" panose="02020603050405020304"/>
                        </a:rPr>
                        <a:t>Yearly  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Exam</a:t>
                      </a:r>
                      <a:r>
                        <a:rPr sz="1400" b="1" spc="-3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(80)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Internal Assessment</a:t>
                      </a:r>
                      <a:r>
                        <a:rPr sz="1400" b="1" spc="-90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(20)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21018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165" dirty="0">
                          <a:latin typeface="Times New Roman" panose="02020603050405020304"/>
                          <a:cs typeface="Times New Roman" panose="02020603050405020304"/>
                        </a:rPr>
                        <a:t>Y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earl</a:t>
                      </a: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y  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Exam  (80)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709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Assessment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SEA</a:t>
                      </a:r>
                      <a:r>
                        <a:rPr sz="1400" b="1" spc="-10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1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733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Periodi</a:t>
                      </a: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c  </a:t>
                      </a:r>
                      <a:r>
                        <a:rPr sz="1400" b="1" spc="-35" dirty="0">
                          <a:latin typeface="Times New Roman" panose="02020603050405020304"/>
                          <a:cs typeface="Times New Roman" panose="02020603050405020304"/>
                        </a:rPr>
                        <a:t>Test</a:t>
                      </a:r>
                      <a:r>
                        <a:rPr sz="1400" b="1" spc="-2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1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Notebook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041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Half</a:t>
                      </a:r>
                      <a:r>
                        <a:rPr sz="1400" b="1" spc="-130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spc="-30" dirty="0">
                          <a:latin typeface="Times New Roman" panose="02020603050405020304"/>
                          <a:cs typeface="Times New Roman" panose="02020603050405020304"/>
                        </a:rPr>
                        <a:t>Yearly  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Exam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SEA</a:t>
                      </a:r>
                      <a:r>
                        <a:rPr sz="1400" b="1" spc="-2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2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25908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Periodi</a:t>
                      </a: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c  </a:t>
                      </a:r>
                      <a:r>
                        <a:rPr sz="1400" b="1" spc="-35" dirty="0">
                          <a:latin typeface="Times New Roman" panose="02020603050405020304"/>
                          <a:cs typeface="Times New Roman" panose="02020603050405020304"/>
                        </a:rPr>
                        <a:t>Test</a:t>
                      </a:r>
                      <a:r>
                        <a:rPr sz="1400" b="1" spc="-2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2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Notebook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1018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165" dirty="0">
                          <a:latin typeface="Times New Roman" panose="02020603050405020304"/>
                          <a:cs typeface="Times New Roman" panose="02020603050405020304"/>
                        </a:rPr>
                        <a:t>Y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earl</a:t>
                      </a: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y  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Exam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91440" marR="4838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30" dirty="0">
                          <a:latin typeface="Times New Roman" panose="02020603050405020304"/>
                          <a:cs typeface="Times New Roman" panose="02020603050405020304"/>
                        </a:rPr>
                        <a:t>Total  </a:t>
                      </a:r>
                      <a:r>
                        <a:rPr sz="1400" b="1" spc="-10" dirty="0">
                          <a:latin typeface="Times New Roman" panose="02020603050405020304"/>
                          <a:cs typeface="Times New Roman" panose="02020603050405020304"/>
                        </a:rPr>
                        <a:t>M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ark</a:t>
                      </a: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s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10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40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20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80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20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40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10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80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964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Scale</a:t>
                      </a:r>
                      <a:r>
                        <a:rPr sz="1400" b="1" spc="-1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to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5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10</a:t>
                      </a:r>
                      <a:endParaRPr sz="14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5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80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5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10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5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80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10" dirty="0">
                          <a:latin typeface="Times New Roman" panose="02020603050405020304"/>
                          <a:cs typeface="Times New Roman" panose="02020603050405020304"/>
                        </a:rPr>
                        <a:t>Break</a:t>
                      </a:r>
                      <a:r>
                        <a:rPr sz="1400" b="1" spc="-20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Up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20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80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20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80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97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July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Aug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Sep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Nov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Jan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Jan </a:t>
                      </a:r>
                      <a:r>
                        <a:rPr sz="1400" b="1" dirty="0">
                          <a:latin typeface="Times New Roman" panose="02020603050405020304"/>
                          <a:cs typeface="Times New Roman" panose="02020603050405020304"/>
                        </a:rPr>
                        <a:t>-</a:t>
                      </a:r>
                      <a:r>
                        <a:rPr sz="1400" b="1" spc="-30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Feb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Feb</a:t>
                      </a: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5" dirty="0">
                          <a:latin typeface="Times New Roman" panose="02020603050405020304"/>
                          <a:cs typeface="Times New Roman" panose="02020603050405020304"/>
                        </a:rPr>
                        <a:t>April</a:t>
                      </a:r>
                      <a:endParaRPr sz="14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383540" y="5115559"/>
            <a:ext cx="81343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159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[SEA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scores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all subjects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mapped to the rubric used.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Hence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the marks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for each 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subject varies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from 10 – 20, but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these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all scaled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down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5, as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mentioned in the table 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above</a:t>
            </a:r>
            <a:r>
              <a:rPr sz="18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latin typeface="Times New Roman" pitchFamily="18" charset="0"/>
                <a:cs typeface="Times New Roman" pitchFamily="18" charset="0"/>
              </a:rPr>
              <a:t>For grades </a:t>
            </a:r>
            <a:r>
              <a:rPr sz="1800" b="1" i="1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sz="1800" b="1" i="1" spc="-5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sz="1800" b="1" i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1800" i="1" spc="-5" dirty="0">
                <a:latin typeface="Times New Roman" pitchFamily="18" charset="0"/>
                <a:cs typeface="Times New Roman" pitchFamily="18" charset="0"/>
              </a:rPr>
              <a:t>CBSE Academic </a:t>
            </a:r>
            <a:r>
              <a:rPr sz="1800" i="1" spc="-15" dirty="0">
                <a:latin typeface="Times New Roman" pitchFamily="18" charset="0"/>
                <a:cs typeface="Times New Roman" pitchFamily="18" charset="0"/>
              </a:rPr>
              <a:t>circular </a:t>
            </a:r>
            <a:r>
              <a:rPr sz="1800" i="1" spc="-5" dirty="0">
                <a:latin typeface="Times New Roman" pitchFamily="18" charset="0"/>
                <a:cs typeface="Times New Roman" pitchFamily="18" charset="0"/>
              </a:rPr>
              <a:t>14/2017 dated 21/03/17 </a:t>
            </a:r>
            <a:r>
              <a:rPr sz="1800" i="1" dirty="0">
                <a:latin typeface="Times New Roman" pitchFamily="18" charset="0"/>
                <a:cs typeface="Times New Roman" pitchFamily="18" charset="0"/>
              </a:rPr>
              <a:t>has been</a:t>
            </a:r>
            <a:r>
              <a:rPr sz="1800" i="1" spc="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i="1" spc="-5" dirty="0">
                <a:latin typeface="Times New Roman" pitchFamily="18" charset="0"/>
                <a:cs typeface="Times New Roman" pitchFamily="18" charset="0"/>
              </a:rPr>
              <a:t>followed.]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5585" y="229552"/>
            <a:ext cx="61328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Assessment Guideline- Grade</a:t>
            </a:r>
            <a:r>
              <a:rPr sz="3200" spc="-15" dirty="0"/>
              <a:t> </a:t>
            </a:r>
            <a:r>
              <a:rPr sz="3200" spc="-5" dirty="0"/>
              <a:t>IX-X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6426834"/>
            <a:ext cx="617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9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202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0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714565"/>
            <a:ext cx="3175" cy="6116955"/>
          </a:xfrm>
          <a:custGeom>
            <a:avLst/>
            <a:gdLst/>
            <a:ahLst/>
            <a:cxnLst/>
            <a:rect l="l" t="t" r="r" b="b"/>
            <a:pathLst>
              <a:path w="3175" h="6116955">
                <a:moveTo>
                  <a:pt x="0" y="0"/>
                </a:moveTo>
                <a:lnTo>
                  <a:pt x="3048" y="0"/>
                </a:lnTo>
                <a:lnTo>
                  <a:pt x="3048" y="6116764"/>
                </a:lnTo>
                <a:lnTo>
                  <a:pt x="0" y="6116764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96013"/>
            <a:ext cx="9144000" cy="6761987"/>
            <a:chOff x="0" y="73152"/>
            <a:chExt cx="9144000" cy="6761987"/>
          </a:xfrm>
        </p:grpSpPr>
        <p:sp>
          <p:nvSpPr>
            <p:cNvPr id="6" name="object 6"/>
            <p:cNvSpPr/>
            <p:nvPr/>
          </p:nvSpPr>
          <p:spPr>
            <a:xfrm>
              <a:off x="3047" y="719328"/>
              <a:ext cx="9140952" cy="6068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709929"/>
              <a:ext cx="9144000" cy="6125210"/>
            </a:xfrm>
            <a:custGeom>
              <a:avLst/>
              <a:gdLst/>
              <a:ahLst/>
              <a:cxnLst/>
              <a:rect l="l" t="t" r="r" b="b"/>
              <a:pathLst>
                <a:path w="9144000" h="6125209">
                  <a:moveTo>
                    <a:pt x="9144000" y="6121400"/>
                  </a:moveTo>
                  <a:lnTo>
                    <a:pt x="0" y="6121400"/>
                  </a:lnTo>
                  <a:lnTo>
                    <a:pt x="0" y="6125210"/>
                  </a:lnTo>
                  <a:lnTo>
                    <a:pt x="9144000" y="6125210"/>
                  </a:lnTo>
                  <a:lnTo>
                    <a:pt x="9144000" y="6121400"/>
                  </a:lnTo>
                  <a:close/>
                </a:path>
                <a:path w="9144000" h="6125209">
                  <a:moveTo>
                    <a:pt x="9144000" y="6116066"/>
                  </a:moveTo>
                  <a:lnTo>
                    <a:pt x="3048" y="6116066"/>
                  </a:lnTo>
                  <a:lnTo>
                    <a:pt x="3048" y="6120828"/>
                  </a:lnTo>
                  <a:lnTo>
                    <a:pt x="9144000" y="6120828"/>
                  </a:lnTo>
                  <a:lnTo>
                    <a:pt x="9144000" y="6116066"/>
                  </a:lnTo>
                  <a:close/>
                </a:path>
                <a:path w="9144000" h="6125209">
                  <a:moveTo>
                    <a:pt x="914400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3048" y="5080"/>
                  </a:lnTo>
                  <a:lnTo>
                    <a:pt x="3048" y="9398"/>
                  </a:lnTo>
                  <a:lnTo>
                    <a:pt x="9144000" y="9398"/>
                  </a:lnTo>
                  <a:lnTo>
                    <a:pt x="9144000" y="5080"/>
                  </a:lnTo>
                  <a:lnTo>
                    <a:pt x="9144000" y="4635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584" y="73152"/>
              <a:ext cx="554736" cy="6461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3370" marR="5080" indent="-904875">
              <a:lnSpc>
                <a:spcPct val="128000"/>
              </a:lnSpc>
              <a:spcBef>
                <a:spcPts val="100"/>
              </a:spcBef>
            </a:pPr>
            <a:r>
              <a:rPr spc="-5" dirty="0"/>
              <a:t>Examination and Evaluation System  (Secondary :VI to X)</a:t>
            </a:r>
          </a:p>
        </p:txBody>
      </p:sp>
      <p:sp>
        <p:nvSpPr>
          <p:cNvPr id="3" name="object 3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203200" y="2133600"/>
            <a:ext cx="8940800" cy="4724400"/>
            <a:chOff x="203200" y="2133600"/>
            <a:chExt cx="8940800" cy="4724400"/>
          </a:xfrm>
        </p:grpSpPr>
        <p:sp>
          <p:nvSpPr>
            <p:cNvPr id="6" name="object 6"/>
            <p:cNvSpPr/>
            <p:nvPr/>
          </p:nvSpPr>
          <p:spPr>
            <a:xfrm>
              <a:off x="203200" y="2133600"/>
              <a:ext cx="8940800" cy="4724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53611" y="2218943"/>
              <a:ext cx="1978660" cy="375285"/>
            </a:xfrm>
            <a:custGeom>
              <a:avLst/>
              <a:gdLst/>
              <a:ahLst/>
              <a:cxnLst/>
              <a:rect l="l" t="t" r="r" b="b"/>
              <a:pathLst>
                <a:path w="1978660" h="375285">
                  <a:moveTo>
                    <a:pt x="1915667" y="374903"/>
                  </a:moveTo>
                  <a:lnTo>
                    <a:pt x="60960" y="374903"/>
                  </a:lnTo>
                  <a:lnTo>
                    <a:pt x="37081" y="370068"/>
                  </a:lnTo>
                  <a:lnTo>
                    <a:pt x="17530" y="356706"/>
                  </a:lnTo>
                  <a:lnTo>
                    <a:pt x="4454" y="336822"/>
                  </a:lnTo>
                  <a:lnTo>
                    <a:pt x="0" y="312419"/>
                  </a:lnTo>
                  <a:lnTo>
                    <a:pt x="0" y="62483"/>
                  </a:lnTo>
                  <a:lnTo>
                    <a:pt x="4454" y="38367"/>
                  </a:lnTo>
                  <a:lnTo>
                    <a:pt x="17530" y="18578"/>
                  </a:lnTo>
                  <a:lnTo>
                    <a:pt x="37081" y="5121"/>
                  </a:lnTo>
                  <a:lnTo>
                    <a:pt x="60960" y="0"/>
                  </a:lnTo>
                  <a:lnTo>
                    <a:pt x="1915667" y="0"/>
                  </a:lnTo>
                  <a:lnTo>
                    <a:pt x="1940391" y="5121"/>
                  </a:lnTo>
                  <a:lnTo>
                    <a:pt x="1960383" y="18578"/>
                  </a:lnTo>
                  <a:lnTo>
                    <a:pt x="1973637" y="38367"/>
                  </a:lnTo>
                  <a:lnTo>
                    <a:pt x="1978152" y="62483"/>
                  </a:lnTo>
                  <a:lnTo>
                    <a:pt x="1978152" y="312419"/>
                  </a:lnTo>
                  <a:lnTo>
                    <a:pt x="1973637" y="336822"/>
                  </a:lnTo>
                  <a:lnTo>
                    <a:pt x="1960383" y="356706"/>
                  </a:lnTo>
                  <a:lnTo>
                    <a:pt x="1940391" y="370068"/>
                  </a:lnTo>
                  <a:lnTo>
                    <a:pt x="1915667" y="374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40238" y="2206625"/>
              <a:ext cx="2005330" cy="400050"/>
            </a:xfrm>
            <a:custGeom>
              <a:avLst/>
              <a:gdLst/>
              <a:ahLst/>
              <a:cxnLst/>
              <a:rect l="l" t="t" r="r" b="b"/>
              <a:pathLst>
                <a:path w="2005329" h="400050">
                  <a:moveTo>
                    <a:pt x="1944598" y="1269"/>
                  </a:moveTo>
                  <a:lnTo>
                    <a:pt x="60236" y="1269"/>
                  </a:lnTo>
                  <a:lnTo>
                    <a:pt x="63309" y="0"/>
                  </a:lnTo>
                  <a:lnTo>
                    <a:pt x="1941525" y="0"/>
                  </a:lnTo>
                  <a:lnTo>
                    <a:pt x="1944598" y="1269"/>
                  </a:lnTo>
                  <a:close/>
                </a:path>
                <a:path w="2005329" h="400050">
                  <a:moveTo>
                    <a:pt x="1951824" y="2539"/>
                  </a:moveTo>
                  <a:lnTo>
                    <a:pt x="53009" y="2539"/>
                  </a:lnTo>
                  <a:lnTo>
                    <a:pt x="56591" y="1269"/>
                  </a:lnTo>
                  <a:lnTo>
                    <a:pt x="1948243" y="1269"/>
                  </a:lnTo>
                  <a:lnTo>
                    <a:pt x="1951824" y="2539"/>
                  </a:lnTo>
                  <a:close/>
                </a:path>
                <a:path w="2005329" h="400050">
                  <a:moveTo>
                    <a:pt x="1958454" y="5080"/>
                  </a:moveTo>
                  <a:lnTo>
                    <a:pt x="46380" y="5080"/>
                  </a:lnTo>
                  <a:lnTo>
                    <a:pt x="52120" y="2539"/>
                  </a:lnTo>
                  <a:lnTo>
                    <a:pt x="1952713" y="2539"/>
                  </a:lnTo>
                  <a:lnTo>
                    <a:pt x="1958454" y="5080"/>
                  </a:lnTo>
                  <a:close/>
                </a:path>
                <a:path w="2005329" h="400050">
                  <a:moveTo>
                    <a:pt x="1977110" y="16510"/>
                  </a:moveTo>
                  <a:lnTo>
                    <a:pt x="27724" y="16510"/>
                  </a:lnTo>
                  <a:lnTo>
                    <a:pt x="32537" y="12700"/>
                  </a:lnTo>
                  <a:lnTo>
                    <a:pt x="33540" y="11430"/>
                  </a:lnTo>
                  <a:lnTo>
                    <a:pt x="38696" y="8889"/>
                  </a:lnTo>
                  <a:lnTo>
                    <a:pt x="39776" y="7619"/>
                  </a:lnTo>
                  <a:lnTo>
                    <a:pt x="45237" y="5080"/>
                  </a:lnTo>
                  <a:lnTo>
                    <a:pt x="1959597" y="5080"/>
                  </a:lnTo>
                  <a:lnTo>
                    <a:pt x="1965058" y="7619"/>
                  </a:lnTo>
                  <a:lnTo>
                    <a:pt x="1966137" y="8889"/>
                  </a:lnTo>
                  <a:lnTo>
                    <a:pt x="1971293" y="11430"/>
                  </a:lnTo>
                  <a:lnTo>
                    <a:pt x="1972297" y="12700"/>
                  </a:lnTo>
                  <a:lnTo>
                    <a:pt x="1977110" y="16510"/>
                  </a:lnTo>
                  <a:close/>
                </a:path>
                <a:path w="2005329" h="400050">
                  <a:moveTo>
                    <a:pt x="62306" y="26669"/>
                  </a:moveTo>
                  <a:lnTo>
                    <a:pt x="17475" y="26669"/>
                  </a:lnTo>
                  <a:lnTo>
                    <a:pt x="21501" y="21589"/>
                  </a:lnTo>
                  <a:lnTo>
                    <a:pt x="22351" y="20319"/>
                  </a:lnTo>
                  <a:lnTo>
                    <a:pt x="26797" y="16510"/>
                  </a:lnTo>
                  <a:lnTo>
                    <a:pt x="1978037" y="16510"/>
                  </a:lnTo>
                  <a:lnTo>
                    <a:pt x="1982482" y="20319"/>
                  </a:lnTo>
                  <a:lnTo>
                    <a:pt x="1983333" y="21589"/>
                  </a:lnTo>
                  <a:lnTo>
                    <a:pt x="1986353" y="25400"/>
                  </a:lnTo>
                  <a:lnTo>
                    <a:pt x="65328" y="25400"/>
                  </a:lnTo>
                  <a:lnTo>
                    <a:pt x="62306" y="26669"/>
                  </a:lnTo>
                  <a:close/>
                </a:path>
                <a:path w="2005329" h="400050">
                  <a:moveTo>
                    <a:pt x="1987359" y="26669"/>
                  </a:moveTo>
                  <a:lnTo>
                    <a:pt x="1942528" y="26669"/>
                  </a:lnTo>
                  <a:lnTo>
                    <a:pt x="1939505" y="25400"/>
                  </a:lnTo>
                  <a:lnTo>
                    <a:pt x="1986353" y="25400"/>
                  </a:lnTo>
                  <a:lnTo>
                    <a:pt x="1987359" y="26669"/>
                  </a:lnTo>
                  <a:close/>
                </a:path>
                <a:path w="2005329" h="400050">
                  <a:moveTo>
                    <a:pt x="60845" y="372110"/>
                  </a:moveTo>
                  <a:lnTo>
                    <a:pt x="16700" y="372110"/>
                  </a:lnTo>
                  <a:lnTo>
                    <a:pt x="13106" y="367030"/>
                  </a:lnTo>
                  <a:lnTo>
                    <a:pt x="12420" y="365760"/>
                  </a:lnTo>
                  <a:lnTo>
                    <a:pt x="9296" y="360680"/>
                  </a:lnTo>
                  <a:lnTo>
                    <a:pt x="8712" y="359410"/>
                  </a:lnTo>
                  <a:lnTo>
                    <a:pt x="6070" y="354330"/>
                  </a:lnTo>
                  <a:lnTo>
                    <a:pt x="5587" y="353060"/>
                  </a:lnTo>
                  <a:lnTo>
                    <a:pt x="3492" y="346710"/>
                  </a:lnTo>
                  <a:lnTo>
                    <a:pt x="3200" y="346710"/>
                  </a:lnTo>
                  <a:lnTo>
                    <a:pt x="2197" y="342900"/>
                  </a:lnTo>
                  <a:lnTo>
                    <a:pt x="825" y="336550"/>
                  </a:lnTo>
                  <a:lnTo>
                    <a:pt x="330" y="332739"/>
                  </a:lnTo>
                  <a:lnTo>
                    <a:pt x="126" y="330200"/>
                  </a:lnTo>
                  <a:lnTo>
                    <a:pt x="0" y="71119"/>
                  </a:lnTo>
                  <a:lnTo>
                    <a:pt x="126" y="68580"/>
                  </a:lnTo>
                  <a:lnTo>
                    <a:pt x="330" y="66039"/>
                  </a:lnTo>
                  <a:lnTo>
                    <a:pt x="825" y="62230"/>
                  </a:lnTo>
                  <a:lnTo>
                    <a:pt x="2197" y="55880"/>
                  </a:lnTo>
                  <a:lnTo>
                    <a:pt x="3200" y="52069"/>
                  </a:lnTo>
                  <a:lnTo>
                    <a:pt x="3492" y="52069"/>
                  </a:lnTo>
                  <a:lnTo>
                    <a:pt x="5587" y="45719"/>
                  </a:lnTo>
                  <a:lnTo>
                    <a:pt x="6070" y="44450"/>
                  </a:lnTo>
                  <a:lnTo>
                    <a:pt x="8712" y="39369"/>
                  </a:lnTo>
                  <a:lnTo>
                    <a:pt x="9296" y="38100"/>
                  </a:lnTo>
                  <a:lnTo>
                    <a:pt x="12420" y="33019"/>
                  </a:lnTo>
                  <a:lnTo>
                    <a:pt x="13106" y="31750"/>
                  </a:lnTo>
                  <a:lnTo>
                    <a:pt x="16700" y="26669"/>
                  </a:lnTo>
                  <a:lnTo>
                    <a:pt x="60845" y="26669"/>
                  </a:lnTo>
                  <a:lnTo>
                    <a:pt x="57981" y="27939"/>
                  </a:lnTo>
                  <a:lnTo>
                    <a:pt x="56261" y="27939"/>
                  </a:lnTo>
                  <a:lnTo>
                    <a:pt x="50800" y="30480"/>
                  </a:lnTo>
                  <a:lnTo>
                    <a:pt x="51879" y="30480"/>
                  </a:lnTo>
                  <a:lnTo>
                    <a:pt x="46736" y="33019"/>
                  </a:lnTo>
                  <a:lnTo>
                    <a:pt x="47751" y="33019"/>
                  </a:lnTo>
                  <a:lnTo>
                    <a:pt x="44543" y="35560"/>
                  </a:lnTo>
                  <a:lnTo>
                    <a:pt x="43878" y="35560"/>
                  </a:lnTo>
                  <a:lnTo>
                    <a:pt x="39446" y="39369"/>
                  </a:lnTo>
                  <a:lnTo>
                    <a:pt x="40297" y="39369"/>
                  </a:lnTo>
                  <a:lnTo>
                    <a:pt x="37613" y="41910"/>
                  </a:lnTo>
                  <a:lnTo>
                    <a:pt x="37045" y="41910"/>
                  </a:lnTo>
                  <a:lnTo>
                    <a:pt x="34350" y="45719"/>
                  </a:lnTo>
                  <a:lnTo>
                    <a:pt x="34124" y="45719"/>
                  </a:lnTo>
                  <a:lnTo>
                    <a:pt x="31000" y="50800"/>
                  </a:lnTo>
                  <a:lnTo>
                    <a:pt x="31584" y="50800"/>
                  </a:lnTo>
                  <a:lnTo>
                    <a:pt x="29613" y="54610"/>
                  </a:lnTo>
                  <a:lnTo>
                    <a:pt x="29438" y="54610"/>
                  </a:lnTo>
                  <a:lnTo>
                    <a:pt x="27343" y="59689"/>
                  </a:lnTo>
                  <a:lnTo>
                    <a:pt x="27635" y="59689"/>
                  </a:lnTo>
                  <a:lnTo>
                    <a:pt x="26797" y="62230"/>
                  </a:lnTo>
                  <a:lnTo>
                    <a:pt x="26949" y="62230"/>
                  </a:lnTo>
                  <a:lnTo>
                    <a:pt x="26250" y="64769"/>
                  </a:lnTo>
                  <a:lnTo>
                    <a:pt x="26104" y="66039"/>
                  </a:lnTo>
                  <a:lnTo>
                    <a:pt x="25933" y="66039"/>
                  </a:lnTo>
                  <a:lnTo>
                    <a:pt x="25662" y="68580"/>
                  </a:lnTo>
                  <a:lnTo>
                    <a:pt x="25438" y="71119"/>
                  </a:lnTo>
                  <a:lnTo>
                    <a:pt x="25438" y="327660"/>
                  </a:lnTo>
                  <a:lnTo>
                    <a:pt x="25590" y="330200"/>
                  </a:lnTo>
                  <a:lnTo>
                    <a:pt x="25933" y="332739"/>
                  </a:lnTo>
                  <a:lnTo>
                    <a:pt x="26104" y="332739"/>
                  </a:lnTo>
                  <a:lnTo>
                    <a:pt x="26377" y="334010"/>
                  </a:lnTo>
                  <a:lnTo>
                    <a:pt x="26949" y="336550"/>
                  </a:lnTo>
                  <a:lnTo>
                    <a:pt x="26797" y="336550"/>
                  </a:lnTo>
                  <a:lnTo>
                    <a:pt x="27635" y="339089"/>
                  </a:lnTo>
                  <a:lnTo>
                    <a:pt x="27343" y="339089"/>
                  </a:lnTo>
                  <a:lnTo>
                    <a:pt x="29438" y="344169"/>
                  </a:lnTo>
                  <a:lnTo>
                    <a:pt x="29613" y="344169"/>
                  </a:lnTo>
                  <a:lnTo>
                    <a:pt x="31584" y="347980"/>
                  </a:lnTo>
                  <a:lnTo>
                    <a:pt x="31000" y="347980"/>
                  </a:lnTo>
                  <a:lnTo>
                    <a:pt x="34124" y="353060"/>
                  </a:lnTo>
                  <a:lnTo>
                    <a:pt x="34350" y="353060"/>
                  </a:lnTo>
                  <a:lnTo>
                    <a:pt x="37045" y="356869"/>
                  </a:lnTo>
                  <a:lnTo>
                    <a:pt x="37613" y="356869"/>
                  </a:lnTo>
                  <a:lnTo>
                    <a:pt x="40297" y="359410"/>
                  </a:lnTo>
                  <a:lnTo>
                    <a:pt x="39446" y="359410"/>
                  </a:lnTo>
                  <a:lnTo>
                    <a:pt x="43878" y="363219"/>
                  </a:lnTo>
                  <a:lnTo>
                    <a:pt x="44543" y="363219"/>
                  </a:lnTo>
                  <a:lnTo>
                    <a:pt x="47751" y="365760"/>
                  </a:lnTo>
                  <a:lnTo>
                    <a:pt x="46736" y="365760"/>
                  </a:lnTo>
                  <a:lnTo>
                    <a:pt x="51879" y="368300"/>
                  </a:lnTo>
                  <a:lnTo>
                    <a:pt x="50800" y="368300"/>
                  </a:lnTo>
                  <a:lnTo>
                    <a:pt x="56261" y="370839"/>
                  </a:lnTo>
                  <a:lnTo>
                    <a:pt x="57981" y="370839"/>
                  </a:lnTo>
                  <a:lnTo>
                    <a:pt x="60845" y="372110"/>
                  </a:lnTo>
                  <a:close/>
                </a:path>
                <a:path w="2005329" h="400050">
                  <a:moveTo>
                    <a:pt x="1949716" y="29210"/>
                  </a:moveTo>
                  <a:lnTo>
                    <a:pt x="1943989" y="26669"/>
                  </a:lnTo>
                  <a:lnTo>
                    <a:pt x="1988134" y="26669"/>
                  </a:lnTo>
                  <a:lnTo>
                    <a:pt x="1989032" y="27939"/>
                  </a:lnTo>
                  <a:lnTo>
                    <a:pt x="1948573" y="27939"/>
                  </a:lnTo>
                  <a:lnTo>
                    <a:pt x="1949716" y="29210"/>
                  </a:lnTo>
                  <a:close/>
                </a:path>
                <a:path w="2005329" h="400050">
                  <a:moveTo>
                    <a:pt x="55117" y="29210"/>
                  </a:moveTo>
                  <a:lnTo>
                    <a:pt x="56261" y="27939"/>
                  </a:lnTo>
                  <a:lnTo>
                    <a:pt x="57981" y="27939"/>
                  </a:lnTo>
                  <a:lnTo>
                    <a:pt x="55117" y="29210"/>
                  </a:lnTo>
                  <a:close/>
                </a:path>
                <a:path w="2005329" h="400050">
                  <a:moveTo>
                    <a:pt x="1961896" y="36830"/>
                  </a:moveTo>
                  <a:lnTo>
                    <a:pt x="1957082" y="33019"/>
                  </a:lnTo>
                  <a:lnTo>
                    <a:pt x="1958098" y="33019"/>
                  </a:lnTo>
                  <a:lnTo>
                    <a:pt x="1952955" y="30480"/>
                  </a:lnTo>
                  <a:lnTo>
                    <a:pt x="1954034" y="30480"/>
                  </a:lnTo>
                  <a:lnTo>
                    <a:pt x="1948573" y="27939"/>
                  </a:lnTo>
                  <a:lnTo>
                    <a:pt x="1989032" y="27939"/>
                  </a:lnTo>
                  <a:lnTo>
                    <a:pt x="1991728" y="31750"/>
                  </a:lnTo>
                  <a:lnTo>
                    <a:pt x="1992414" y="33019"/>
                  </a:lnTo>
                  <a:lnTo>
                    <a:pt x="1993976" y="35560"/>
                  </a:lnTo>
                  <a:lnTo>
                    <a:pt x="1960956" y="35560"/>
                  </a:lnTo>
                  <a:lnTo>
                    <a:pt x="1961896" y="36830"/>
                  </a:lnTo>
                  <a:close/>
                </a:path>
                <a:path w="2005329" h="400050">
                  <a:moveTo>
                    <a:pt x="42938" y="36830"/>
                  </a:moveTo>
                  <a:lnTo>
                    <a:pt x="43878" y="35560"/>
                  </a:lnTo>
                  <a:lnTo>
                    <a:pt x="44543" y="35560"/>
                  </a:lnTo>
                  <a:lnTo>
                    <a:pt x="42938" y="36830"/>
                  </a:lnTo>
                  <a:close/>
                </a:path>
                <a:path w="2005329" h="400050">
                  <a:moveTo>
                    <a:pt x="1968563" y="43180"/>
                  </a:moveTo>
                  <a:lnTo>
                    <a:pt x="1964537" y="39369"/>
                  </a:lnTo>
                  <a:lnTo>
                    <a:pt x="1965388" y="39369"/>
                  </a:lnTo>
                  <a:lnTo>
                    <a:pt x="1960956" y="35560"/>
                  </a:lnTo>
                  <a:lnTo>
                    <a:pt x="1993976" y="35560"/>
                  </a:lnTo>
                  <a:lnTo>
                    <a:pt x="1995538" y="38100"/>
                  </a:lnTo>
                  <a:lnTo>
                    <a:pt x="1996122" y="39369"/>
                  </a:lnTo>
                  <a:lnTo>
                    <a:pt x="1997443" y="41910"/>
                  </a:lnTo>
                  <a:lnTo>
                    <a:pt x="1967788" y="41910"/>
                  </a:lnTo>
                  <a:lnTo>
                    <a:pt x="1968563" y="43180"/>
                  </a:lnTo>
                  <a:close/>
                </a:path>
                <a:path w="2005329" h="400050">
                  <a:moveTo>
                    <a:pt x="36271" y="43180"/>
                  </a:moveTo>
                  <a:lnTo>
                    <a:pt x="37045" y="41910"/>
                  </a:lnTo>
                  <a:lnTo>
                    <a:pt x="37613" y="41910"/>
                  </a:lnTo>
                  <a:lnTo>
                    <a:pt x="36271" y="43180"/>
                  </a:lnTo>
                  <a:close/>
                </a:path>
                <a:path w="2005329" h="400050">
                  <a:moveTo>
                    <a:pt x="1971382" y="46989"/>
                  </a:moveTo>
                  <a:lnTo>
                    <a:pt x="1967788" y="41910"/>
                  </a:lnTo>
                  <a:lnTo>
                    <a:pt x="1997443" y="41910"/>
                  </a:lnTo>
                  <a:lnTo>
                    <a:pt x="1998764" y="44450"/>
                  </a:lnTo>
                  <a:lnTo>
                    <a:pt x="1999246" y="45719"/>
                  </a:lnTo>
                  <a:lnTo>
                    <a:pt x="1970709" y="45719"/>
                  </a:lnTo>
                  <a:lnTo>
                    <a:pt x="1971382" y="46989"/>
                  </a:lnTo>
                  <a:close/>
                </a:path>
                <a:path w="2005329" h="400050">
                  <a:moveTo>
                    <a:pt x="33451" y="46989"/>
                  </a:moveTo>
                  <a:lnTo>
                    <a:pt x="34124" y="45719"/>
                  </a:lnTo>
                  <a:lnTo>
                    <a:pt x="34350" y="45719"/>
                  </a:lnTo>
                  <a:lnTo>
                    <a:pt x="33451" y="46989"/>
                  </a:lnTo>
                  <a:close/>
                </a:path>
                <a:path w="2005329" h="400050">
                  <a:moveTo>
                    <a:pt x="1975878" y="55880"/>
                  </a:moveTo>
                  <a:lnTo>
                    <a:pt x="1973249" y="50800"/>
                  </a:lnTo>
                  <a:lnTo>
                    <a:pt x="1973834" y="50800"/>
                  </a:lnTo>
                  <a:lnTo>
                    <a:pt x="1970709" y="45719"/>
                  </a:lnTo>
                  <a:lnTo>
                    <a:pt x="1999246" y="45719"/>
                  </a:lnTo>
                  <a:lnTo>
                    <a:pt x="2001342" y="52069"/>
                  </a:lnTo>
                  <a:lnTo>
                    <a:pt x="2001634" y="52069"/>
                  </a:lnTo>
                  <a:lnTo>
                    <a:pt x="2002303" y="54610"/>
                  </a:lnTo>
                  <a:lnTo>
                    <a:pt x="1975396" y="54610"/>
                  </a:lnTo>
                  <a:lnTo>
                    <a:pt x="1975878" y="55880"/>
                  </a:lnTo>
                  <a:close/>
                </a:path>
                <a:path w="2005329" h="400050">
                  <a:moveTo>
                    <a:pt x="28955" y="55880"/>
                  </a:moveTo>
                  <a:lnTo>
                    <a:pt x="29438" y="54610"/>
                  </a:lnTo>
                  <a:lnTo>
                    <a:pt x="29613" y="54610"/>
                  </a:lnTo>
                  <a:lnTo>
                    <a:pt x="28955" y="55880"/>
                  </a:lnTo>
                  <a:close/>
                </a:path>
                <a:path w="2005329" h="400050">
                  <a:moveTo>
                    <a:pt x="1979002" y="67310"/>
                  </a:moveTo>
                  <a:lnTo>
                    <a:pt x="1978456" y="64769"/>
                  </a:lnTo>
                  <a:lnTo>
                    <a:pt x="1977885" y="62230"/>
                  </a:lnTo>
                  <a:lnTo>
                    <a:pt x="1978037" y="62230"/>
                  </a:lnTo>
                  <a:lnTo>
                    <a:pt x="1977199" y="59689"/>
                  </a:lnTo>
                  <a:lnTo>
                    <a:pt x="1977491" y="59689"/>
                  </a:lnTo>
                  <a:lnTo>
                    <a:pt x="1975396" y="54610"/>
                  </a:lnTo>
                  <a:lnTo>
                    <a:pt x="2002303" y="54610"/>
                  </a:lnTo>
                  <a:lnTo>
                    <a:pt x="2002637" y="55880"/>
                  </a:lnTo>
                  <a:lnTo>
                    <a:pt x="2004009" y="62230"/>
                  </a:lnTo>
                  <a:lnTo>
                    <a:pt x="2004504" y="66039"/>
                  </a:lnTo>
                  <a:lnTo>
                    <a:pt x="1978901" y="66039"/>
                  </a:lnTo>
                  <a:lnTo>
                    <a:pt x="1979002" y="67310"/>
                  </a:lnTo>
                  <a:close/>
                </a:path>
                <a:path w="2005329" h="400050">
                  <a:moveTo>
                    <a:pt x="25831" y="67310"/>
                  </a:moveTo>
                  <a:lnTo>
                    <a:pt x="25933" y="66039"/>
                  </a:lnTo>
                  <a:lnTo>
                    <a:pt x="26104" y="66039"/>
                  </a:lnTo>
                  <a:lnTo>
                    <a:pt x="25831" y="67310"/>
                  </a:lnTo>
                  <a:close/>
                </a:path>
                <a:path w="2005329" h="400050">
                  <a:moveTo>
                    <a:pt x="2004847" y="327660"/>
                  </a:moveTo>
                  <a:lnTo>
                    <a:pt x="1979447" y="327660"/>
                  </a:lnTo>
                  <a:lnTo>
                    <a:pt x="1979447" y="71119"/>
                  </a:lnTo>
                  <a:lnTo>
                    <a:pt x="1979231" y="68580"/>
                  </a:lnTo>
                  <a:lnTo>
                    <a:pt x="1978901" y="66039"/>
                  </a:lnTo>
                  <a:lnTo>
                    <a:pt x="2004504" y="66039"/>
                  </a:lnTo>
                  <a:lnTo>
                    <a:pt x="2004809" y="69850"/>
                  </a:lnTo>
                  <a:lnTo>
                    <a:pt x="2004847" y="327660"/>
                  </a:lnTo>
                  <a:close/>
                </a:path>
                <a:path w="2005329" h="400050">
                  <a:moveTo>
                    <a:pt x="25526" y="69850"/>
                  </a:moveTo>
                  <a:lnTo>
                    <a:pt x="25590" y="68580"/>
                  </a:lnTo>
                  <a:lnTo>
                    <a:pt x="25526" y="69850"/>
                  </a:lnTo>
                  <a:close/>
                </a:path>
                <a:path w="2005329" h="400050">
                  <a:moveTo>
                    <a:pt x="1979307" y="69850"/>
                  </a:moveTo>
                  <a:lnTo>
                    <a:pt x="1979172" y="68580"/>
                  </a:lnTo>
                  <a:lnTo>
                    <a:pt x="1979307" y="69850"/>
                  </a:lnTo>
                  <a:close/>
                </a:path>
                <a:path w="2005329" h="400050">
                  <a:moveTo>
                    <a:pt x="25361" y="72389"/>
                  </a:moveTo>
                  <a:lnTo>
                    <a:pt x="25387" y="71119"/>
                  </a:lnTo>
                  <a:lnTo>
                    <a:pt x="25361" y="72389"/>
                  </a:lnTo>
                  <a:close/>
                </a:path>
                <a:path w="2005329" h="400050">
                  <a:moveTo>
                    <a:pt x="1979472" y="72389"/>
                  </a:moveTo>
                  <a:lnTo>
                    <a:pt x="1979392" y="71119"/>
                  </a:lnTo>
                  <a:lnTo>
                    <a:pt x="1979472" y="72389"/>
                  </a:lnTo>
                  <a:close/>
                </a:path>
                <a:path w="2005329" h="400050">
                  <a:moveTo>
                    <a:pt x="25438" y="327660"/>
                  </a:moveTo>
                  <a:lnTo>
                    <a:pt x="25361" y="326390"/>
                  </a:lnTo>
                  <a:lnTo>
                    <a:pt x="25438" y="327660"/>
                  </a:lnTo>
                  <a:close/>
                </a:path>
                <a:path w="2005329" h="400050">
                  <a:moveTo>
                    <a:pt x="2004707" y="330200"/>
                  </a:moveTo>
                  <a:lnTo>
                    <a:pt x="1979231" y="330200"/>
                  </a:lnTo>
                  <a:lnTo>
                    <a:pt x="1979472" y="326390"/>
                  </a:lnTo>
                  <a:lnTo>
                    <a:pt x="1979447" y="327660"/>
                  </a:lnTo>
                  <a:lnTo>
                    <a:pt x="2004847" y="327660"/>
                  </a:lnTo>
                  <a:lnTo>
                    <a:pt x="2004809" y="328930"/>
                  </a:lnTo>
                  <a:lnTo>
                    <a:pt x="2004707" y="330200"/>
                  </a:lnTo>
                  <a:close/>
                </a:path>
                <a:path w="2005329" h="400050">
                  <a:moveTo>
                    <a:pt x="25662" y="330200"/>
                  </a:moveTo>
                  <a:lnTo>
                    <a:pt x="25526" y="328930"/>
                  </a:lnTo>
                  <a:lnTo>
                    <a:pt x="25662" y="330200"/>
                  </a:lnTo>
                  <a:close/>
                </a:path>
                <a:path w="2005329" h="400050">
                  <a:moveTo>
                    <a:pt x="2004504" y="332739"/>
                  </a:moveTo>
                  <a:lnTo>
                    <a:pt x="1978901" y="332739"/>
                  </a:lnTo>
                  <a:lnTo>
                    <a:pt x="1979307" y="328930"/>
                  </a:lnTo>
                  <a:lnTo>
                    <a:pt x="1979231" y="330200"/>
                  </a:lnTo>
                  <a:lnTo>
                    <a:pt x="2004707" y="330200"/>
                  </a:lnTo>
                  <a:lnTo>
                    <a:pt x="2004504" y="332739"/>
                  </a:lnTo>
                  <a:close/>
                </a:path>
                <a:path w="2005329" h="400050">
                  <a:moveTo>
                    <a:pt x="26104" y="332739"/>
                  </a:moveTo>
                  <a:lnTo>
                    <a:pt x="25933" y="332739"/>
                  </a:lnTo>
                  <a:lnTo>
                    <a:pt x="25831" y="331469"/>
                  </a:lnTo>
                  <a:lnTo>
                    <a:pt x="26104" y="332739"/>
                  </a:lnTo>
                  <a:close/>
                </a:path>
                <a:path w="2005329" h="400050">
                  <a:moveTo>
                    <a:pt x="2002303" y="344169"/>
                  </a:moveTo>
                  <a:lnTo>
                    <a:pt x="1975396" y="344169"/>
                  </a:lnTo>
                  <a:lnTo>
                    <a:pt x="1977491" y="339089"/>
                  </a:lnTo>
                  <a:lnTo>
                    <a:pt x="1977199" y="339089"/>
                  </a:lnTo>
                  <a:lnTo>
                    <a:pt x="1978037" y="336550"/>
                  </a:lnTo>
                  <a:lnTo>
                    <a:pt x="1977885" y="336550"/>
                  </a:lnTo>
                  <a:lnTo>
                    <a:pt x="1978583" y="334010"/>
                  </a:lnTo>
                  <a:lnTo>
                    <a:pt x="1979002" y="331469"/>
                  </a:lnTo>
                  <a:lnTo>
                    <a:pt x="1978901" y="332739"/>
                  </a:lnTo>
                  <a:lnTo>
                    <a:pt x="2004504" y="332739"/>
                  </a:lnTo>
                  <a:lnTo>
                    <a:pt x="2004009" y="336550"/>
                  </a:lnTo>
                  <a:lnTo>
                    <a:pt x="2002637" y="342900"/>
                  </a:lnTo>
                  <a:lnTo>
                    <a:pt x="2002303" y="344169"/>
                  </a:lnTo>
                  <a:close/>
                </a:path>
                <a:path w="2005329" h="400050">
                  <a:moveTo>
                    <a:pt x="29613" y="344169"/>
                  </a:moveTo>
                  <a:lnTo>
                    <a:pt x="29438" y="344169"/>
                  </a:lnTo>
                  <a:lnTo>
                    <a:pt x="28955" y="342900"/>
                  </a:lnTo>
                  <a:lnTo>
                    <a:pt x="29613" y="344169"/>
                  </a:lnTo>
                  <a:close/>
                </a:path>
                <a:path w="2005329" h="400050">
                  <a:moveTo>
                    <a:pt x="1999246" y="353060"/>
                  </a:moveTo>
                  <a:lnTo>
                    <a:pt x="1970709" y="353060"/>
                  </a:lnTo>
                  <a:lnTo>
                    <a:pt x="1973834" y="347980"/>
                  </a:lnTo>
                  <a:lnTo>
                    <a:pt x="1973249" y="347980"/>
                  </a:lnTo>
                  <a:lnTo>
                    <a:pt x="1975878" y="342900"/>
                  </a:lnTo>
                  <a:lnTo>
                    <a:pt x="1975396" y="344169"/>
                  </a:lnTo>
                  <a:lnTo>
                    <a:pt x="2002303" y="344169"/>
                  </a:lnTo>
                  <a:lnTo>
                    <a:pt x="2001634" y="346710"/>
                  </a:lnTo>
                  <a:lnTo>
                    <a:pt x="2001342" y="346710"/>
                  </a:lnTo>
                  <a:lnTo>
                    <a:pt x="1999246" y="353060"/>
                  </a:lnTo>
                  <a:close/>
                </a:path>
                <a:path w="2005329" h="400050">
                  <a:moveTo>
                    <a:pt x="34350" y="353060"/>
                  </a:moveTo>
                  <a:lnTo>
                    <a:pt x="34124" y="353060"/>
                  </a:lnTo>
                  <a:lnTo>
                    <a:pt x="33451" y="351789"/>
                  </a:lnTo>
                  <a:lnTo>
                    <a:pt x="34350" y="353060"/>
                  </a:lnTo>
                  <a:close/>
                </a:path>
                <a:path w="2005329" h="400050">
                  <a:moveTo>
                    <a:pt x="1997443" y="356869"/>
                  </a:moveTo>
                  <a:lnTo>
                    <a:pt x="1967788" y="356869"/>
                  </a:lnTo>
                  <a:lnTo>
                    <a:pt x="1971382" y="351789"/>
                  </a:lnTo>
                  <a:lnTo>
                    <a:pt x="1970709" y="353060"/>
                  </a:lnTo>
                  <a:lnTo>
                    <a:pt x="1999246" y="353060"/>
                  </a:lnTo>
                  <a:lnTo>
                    <a:pt x="1998764" y="354330"/>
                  </a:lnTo>
                  <a:lnTo>
                    <a:pt x="1997443" y="356869"/>
                  </a:lnTo>
                  <a:close/>
                </a:path>
                <a:path w="2005329" h="400050">
                  <a:moveTo>
                    <a:pt x="37613" y="356869"/>
                  </a:moveTo>
                  <a:lnTo>
                    <a:pt x="37045" y="356869"/>
                  </a:lnTo>
                  <a:lnTo>
                    <a:pt x="36271" y="355600"/>
                  </a:lnTo>
                  <a:lnTo>
                    <a:pt x="37613" y="356869"/>
                  </a:lnTo>
                  <a:close/>
                </a:path>
                <a:path w="2005329" h="400050">
                  <a:moveTo>
                    <a:pt x="1993976" y="363219"/>
                  </a:moveTo>
                  <a:lnTo>
                    <a:pt x="1960956" y="363219"/>
                  </a:lnTo>
                  <a:lnTo>
                    <a:pt x="1965388" y="359410"/>
                  </a:lnTo>
                  <a:lnTo>
                    <a:pt x="1964537" y="359410"/>
                  </a:lnTo>
                  <a:lnTo>
                    <a:pt x="1968563" y="355600"/>
                  </a:lnTo>
                  <a:lnTo>
                    <a:pt x="1967788" y="356869"/>
                  </a:lnTo>
                  <a:lnTo>
                    <a:pt x="1997443" y="356869"/>
                  </a:lnTo>
                  <a:lnTo>
                    <a:pt x="1996122" y="359410"/>
                  </a:lnTo>
                  <a:lnTo>
                    <a:pt x="1995538" y="360680"/>
                  </a:lnTo>
                  <a:lnTo>
                    <a:pt x="1993976" y="363219"/>
                  </a:lnTo>
                  <a:close/>
                </a:path>
                <a:path w="2005329" h="400050">
                  <a:moveTo>
                    <a:pt x="44543" y="363219"/>
                  </a:moveTo>
                  <a:lnTo>
                    <a:pt x="43878" y="363219"/>
                  </a:lnTo>
                  <a:lnTo>
                    <a:pt x="42938" y="361950"/>
                  </a:lnTo>
                  <a:lnTo>
                    <a:pt x="44543" y="363219"/>
                  </a:lnTo>
                  <a:close/>
                </a:path>
                <a:path w="2005329" h="400050">
                  <a:moveTo>
                    <a:pt x="1989032" y="370839"/>
                  </a:moveTo>
                  <a:lnTo>
                    <a:pt x="1948573" y="370839"/>
                  </a:lnTo>
                  <a:lnTo>
                    <a:pt x="1954034" y="368300"/>
                  </a:lnTo>
                  <a:lnTo>
                    <a:pt x="1952955" y="368300"/>
                  </a:lnTo>
                  <a:lnTo>
                    <a:pt x="1958098" y="365760"/>
                  </a:lnTo>
                  <a:lnTo>
                    <a:pt x="1957082" y="365760"/>
                  </a:lnTo>
                  <a:lnTo>
                    <a:pt x="1961896" y="361950"/>
                  </a:lnTo>
                  <a:lnTo>
                    <a:pt x="1960956" y="363219"/>
                  </a:lnTo>
                  <a:lnTo>
                    <a:pt x="1993976" y="363219"/>
                  </a:lnTo>
                  <a:lnTo>
                    <a:pt x="1992414" y="365760"/>
                  </a:lnTo>
                  <a:lnTo>
                    <a:pt x="1991728" y="367030"/>
                  </a:lnTo>
                  <a:lnTo>
                    <a:pt x="1989032" y="370839"/>
                  </a:lnTo>
                  <a:close/>
                </a:path>
                <a:path w="2005329" h="400050">
                  <a:moveTo>
                    <a:pt x="57981" y="370839"/>
                  </a:moveTo>
                  <a:lnTo>
                    <a:pt x="56261" y="370839"/>
                  </a:lnTo>
                  <a:lnTo>
                    <a:pt x="55117" y="369569"/>
                  </a:lnTo>
                  <a:lnTo>
                    <a:pt x="57981" y="370839"/>
                  </a:lnTo>
                  <a:close/>
                </a:path>
                <a:path w="2005329" h="400050">
                  <a:moveTo>
                    <a:pt x="1988134" y="372110"/>
                  </a:moveTo>
                  <a:lnTo>
                    <a:pt x="1943989" y="372110"/>
                  </a:lnTo>
                  <a:lnTo>
                    <a:pt x="1949716" y="369569"/>
                  </a:lnTo>
                  <a:lnTo>
                    <a:pt x="1948573" y="370839"/>
                  </a:lnTo>
                  <a:lnTo>
                    <a:pt x="1989032" y="370839"/>
                  </a:lnTo>
                  <a:lnTo>
                    <a:pt x="1988134" y="372110"/>
                  </a:lnTo>
                  <a:close/>
                </a:path>
                <a:path w="2005329" h="400050">
                  <a:moveTo>
                    <a:pt x="1978037" y="382269"/>
                  </a:moveTo>
                  <a:lnTo>
                    <a:pt x="26797" y="382269"/>
                  </a:lnTo>
                  <a:lnTo>
                    <a:pt x="22351" y="378460"/>
                  </a:lnTo>
                  <a:lnTo>
                    <a:pt x="21501" y="377189"/>
                  </a:lnTo>
                  <a:lnTo>
                    <a:pt x="17475" y="372110"/>
                  </a:lnTo>
                  <a:lnTo>
                    <a:pt x="62306" y="372110"/>
                  </a:lnTo>
                  <a:lnTo>
                    <a:pt x="65328" y="373380"/>
                  </a:lnTo>
                  <a:lnTo>
                    <a:pt x="72161" y="373380"/>
                  </a:lnTo>
                  <a:lnTo>
                    <a:pt x="75374" y="374650"/>
                  </a:lnTo>
                  <a:lnTo>
                    <a:pt x="1985346" y="374650"/>
                  </a:lnTo>
                  <a:lnTo>
                    <a:pt x="1983333" y="377189"/>
                  </a:lnTo>
                  <a:lnTo>
                    <a:pt x="1982482" y="378460"/>
                  </a:lnTo>
                  <a:lnTo>
                    <a:pt x="1978037" y="382269"/>
                  </a:lnTo>
                  <a:close/>
                </a:path>
                <a:path w="2005329" h="400050">
                  <a:moveTo>
                    <a:pt x="1985346" y="374650"/>
                  </a:moveTo>
                  <a:lnTo>
                    <a:pt x="1929460" y="374650"/>
                  </a:lnTo>
                  <a:lnTo>
                    <a:pt x="1932673" y="373380"/>
                  </a:lnTo>
                  <a:lnTo>
                    <a:pt x="1939505" y="373380"/>
                  </a:lnTo>
                  <a:lnTo>
                    <a:pt x="1942528" y="372110"/>
                  </a:lnTo>
                  <a:lnTo>
                    <a:pt x="1987359" y="372110"/>
                  </a:lnTo>
                  <a:lnTo>
                    <a:pt x="1985346" y="374650"/>
                  </a:lnTo>
                  <a:close/>
                </a:path>
                <a:path w="2005329" h="400050">
                  <a:moveTo>
                    <a:pt x="1959597" y="393700"/>
                  </a:moveTo>
                  <a:lnTo>
                    <a:pt x="45237" y="393700"/>
                  </a:lnTo>
                  <a:lnTo>
                    <a:pt x="39776" y="391160"/>
                  </a:lnTo>
                  <a:lnTo>
                    <a:pt x="38696" y="389889"/>
                  </a:lnTo>
                  <a:lnTo>
                    <a:pt x="33540" y="387350"/>
                  </a:lnTo>
                  <a:lnTo>
                    <a:pt x="32537" y="386080"/>
                  </a:lnTo>
                  <a:lnTo>
                    <a:pt x="27724" y="382269"/>
                  </a:lnTo>
                  <a:lnTo>
                    <a:pt x="1977110" y="382269"/>
                  </a:lnTo>
                  <a:lnTo>
                    <a:pt x="1972297" y="386080"/>
                  </a:lnTo>
                  <a:lnTo>
                    <a:pt x="1971293" y="387350"/>
                  </a:lnTo>
                  <a:lnTo>
                    <a:pt x="1966137" y="389889"/>
                  </a:lnTo>
                  <a:lnTo>
                    <a:pt x="1965058" y="391160"/>
                  </a:lnTo>
                  <a:lnTo>
                    <a:pt x="1959597" y="393700"/>
                  </a:lnTo>
                  <a:close/>
                </a:path>
                <a:path w="2005329" h="400050">
                  <a:moveTo>
                    <a:pt x="1952713" y="396239"/>
                  </a:moveTo>
                  <a:lnTo>
                    <a:pt x="52120" y="396239"/>
                  </a:lnTo>
                  <a:lnTo>
                    <a:pt x="46380" y="393700"/>
                  </a:lnTo>
                  <a:lnTo>
                    <a:pt x="1958454" y="393700"/>
                  </a:lnTo>
                  <a:lnTo>
                    <a:pt x="1952713" y="396239"/>
                  </a:lnTo>
                  <a:close/>
                </a:path>
                <a:path w="2005329" h="400050">
                  <a:moveTo>
                    <a:pt x="1948243" y="397510"/>
                  </a:moveTo>
                  <a:lnTo>
                    <a:pt x="56591" y="397510"/>
                  </a:lnTo>
                  <a:lnTo>
                    <a:pt x="53009" y="396239"/>
                  </a:lnTo>
                  <a:lnTo>
                    <a:pt x="1951824" y="396239"/>
                  </a:lnTo>
                  <a:lnTo>
                    <a:pt x="1948243" y="397510"/>
                  </a:lnTo>
                  <a:close/>
                </a:path>
                <a:path w="2005329" h="400050">
                  <a:moveTo>
                    <a:pt x="1941525" y="398780"/>
                  </a:moveTo>
                  <a:lnTo>
                    <a:pt x="63309" y="398780"/>
                  </a:lnTo>
                  <a:lnTo>
                    <a:pt x="60236" y="397510"/>
                  </a:lnTo>
                  <a:lnTo>
                    <a:pt x="1944598" y="397510"/>
                  </a:lnTo>
                  <a:lnTo>
                    <a:pt x="1941525" y="398780"/>
                  </a:lnTo>
                  <a:close/>
                </a:path>
                <a:path w="2005329" h="400050">
                  <a:moveTo>
                    <a:pt x="1930107" y="400050"/>
                  </a:moveTo>
                  <a:lnTo>
                    <a:pt x="74726" y="400050"/>
                  </a:lnTo>
                  <a:lnTo>
                    <a:pt x="70878" y="398780"/>
                  </a:lnTo>
                  <a:lnTo>
                    <a:pt x="1933955" y="398780"/>
                  </a:lnTo>
                  <a:lnTo>
                    <a:pt x="1930107" y="400050"/>
                  </a:lnTo>
                  <a:close/>
                </a:path>
              </a:pathLst>
            </a:custGeom>
            <a:solidFill>
              <a:srgbClr val="AD47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0165" y="1614804"/>
            <a:ext cx="5575300" cy="942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Assessment Schedule- Grades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VI -</a:t>
            </a:r>
            <a:r>
              <a:rPr sz="2400" b="1" spc="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X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R="5080" algn="r">
              <a:lnSpc>
                <a:spcPct val="100000"/>
              </a:lnSpc>
              <a:spcBef>
                <a:spcPts val="2175"/>
              </a:spcBef>
            </a:pP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Grades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VI to</a:t>
            </a:r>
            <a:r>
              <a:rPr sz="1800" b="1" spc="-14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VIII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149714" y="4044950"/>
            <a:ext cx="3384550" cy="406400"/>
            <a:chOff x="3149714" y="4044950"/>
            <a:chExt cx="3384550" cy="406400"/>
          </a:xfrm>
        </p:grpSpPr>
        <p:sp>
          <p:nvSpPr>
            <p:cNvPr id="11" name="object 11"/>
            <p:cNvSpPr/>
            <p:nvPr/>
          </p:nvSpPr>
          <p:spPr>
            <a:xfrm>
              <a:off x="3162300" y="4058411"/>
              <a:ext cx="3359150" cy="381000"/>
            </a:xfrm>
            <a:custGeom>
              <a:avLst/>
              <a:gdLst/>
              <a:ahLst/>
              <a:cxnLst/>
              <a:rect l="l" t="t" r="r" b="b"/>
              <a:pathLst>
                <a:path w="3359150" h="381000">
                  <a:moveTo>
                    <a:pt x="3296412" y="381000"/>
                  </a:moveTo>
                  <a:lnTo>
                    <a:pt x="64007" y="381000"/>
                  </a:lnTo>
                  <a:lnTo>
                    <a:pt x="38999" y="375572"/>
                  </a:lnTo>
                  <a:lnTo>
                    <a:pt x="18664" y="361764"/>
                  </a:lnTo>
                  <a:lnTo>
                    <a:pt x="4998" y="341571"/>
                  </a:lnTo>
                  <a:lnTo>
                    <a:pt x="0" y="316991"/>
                  </a:lnTo>
                  <a:lnTo>
                    <a:pt x="0" y="62484"/>
                  </a:lnTo>
                  <a:lnTo>
                    <a:pt x="4998" y="37927"/>
                  </a:lnTo>
                  <a:lnTo>
                    <a:pt x="18664" y="17902"/>
                  </a:lnTo>
                  <a:lnTo>
                    <a:pt x="38999" y="4546"/>
                  </a:lnTo>
                  <a:lnTo>
                    <a:pt x="64007" y="0"/>
                  </a:lnTo>
                  <a:lnTo>
                    <a:pt x="3296412" y="0"/>
                  </a:lnTo>
                  <a:lnTo>
                    <a:pt x="3320682" y="4546"/>
                  </a:lnTo>
                  <a:lnTo>
                    <a:pt x="3340612" y="17902"/>
                  </a:lnTo>
                  <a:lnTo>
                    <a:pt x="3354063" y="37927"/>
                  </a:lnTo>
                  <a:lnTo>
                    <a:pt x="3358896" y="62484"/>
                  </a:lnTo>
                  <a:lnTo>
                    <a:pt x="3358896" y="316991"/>
                  </a:lnTo>
                  <a:lnTo>
                    <a:pt x="3354063" y="341571"/>
                  </a:lnTo>
                  <a:lnTo>
                    <a:pt x="3340612" y="361764"/>
                  </a:lnTo>
                  <a:lnTo>
                    <a:pt x="3320682" y="375572"/>
                  </a:lnTo>
                  <a:lnTo>
                    <a:pt x="3296412" y="381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49714" y="4044950"/>
              <a:ext cx="3384550" cy="406400"/>
            </a:xfrm>
            <a:custGeom>
              <a:avLst/>
              <a:gdLst/>
              <a:ahLst/>
              <a:cxnLst/>
              <a:rect l="l" t="t" r="r" b="b"/>
              <a:pathLst>
                <a:path w="3384550" h="406400">
                  <a:moveTo>
                    <a:pt x="3323894" y="1270"/>
                  </a:moveTo>
                  <a:lnTo>
                    <a:pt x="60426" y="1270"/>
                  </a:lnTo>
                  <a:lnTo>
                    <a:pt x="64185" y="0"/>
                  </a:lnTo>
                  <a:lnTo>
                    <a:pt x="3320135" y="0"/>
                  </a:lnTo>
                  <a:lnTo>
                    <a:pt x="3323894" y="1270"/>
                  </a:lnTo>
                  <a:close/>
                </a:path>
                <a:path w="3384550" h="406400">
                  <a:moveTo>
                    <a:pt x="3337610" y="5079"/>
                  </a:moveTo>
                  <a:lnTo>
                    <a:pt x="46710" y="5079"/>
                  </a:lnTo>
                  <a:lnTo>
                    <a:pt x="53733" y="2539"/>
                  </a:lnTo>
                  <a:lnTo>
                    <a:pt x="56743" y="1270"/>
                  </a:lnTo>
                  <a:lnTo>
                    <a:pt x="3327577" y="1270"/>
                  </a:lnTo>
                  <a:lnTo>
                    <a:pt x="3330587" y="2539"/>
                  </a:lnTo>
                  <a:lnTo>
                    <a:pt x="3337610" y="5079"/>
                  </a:lnTo>
                  <a:close/>
                </a:path>
                <a:path w="3384550" h="406400">
                  <a:moveTo>
                    <a:pt x="3344011" y="8889"/>
                  </a:moveTo>
                  <a:lnTo>
                    <a:pt x="40309" y="8889"/>
                  </a:lnTo>
                  <a:lnTo>
                    <a:pt x="45859" y="5079"/>
                  </a:lnTo>
                  <a:lnTo>
                    <a:pt x="3338461" y="5079"/>
                  </a:lnTo>
                  <a:lnTo>
                    <a:pt x="3344011" y="8889"/>
                  </a:lnTo>
                  <a:close/>
                </a:path>
                <a:path w="3384550" h="406400">
                  <a:moveTo>
                    <a:pt x="3361677" y="21589"/>
                  </a:moveTo>
                  <a:lnTo>
                    <a:pt x="22644" y="21589"/>
                  </a:lnTo>
                  <a:lnTo>
                    <a:pt x="27152" y="17779"/>
                  </a:lnTo>
                  <a:lnTo>
                    <a:pt x="28092" y="16510"/>
                  </a:lnTo>
                  <a:lnTo>
                    <a:pt x="32981" y="12700"/>
                  </a:lnTo>
                  <a:lnTo>
                    <a:pt x="33985" y="11429"/>
                  </a:lnTo>
                  <a:lnTo>
                    <a:pt x="39217" y="8889"/>
                  </a:lnTo>
                  <a:lnTo>
                    <a:pt x="3345091" y="8889"/>
                  </a:lnTo>
                  <a:lnTo>
                    <a:pt x="3350336" y="11429"/>
                  </a:lnTo>
                  <a:lnTo>
                    <a:pt x="3351339" y="12700"/>
                  </a:lnTo>
                  <a:lnTo>
                    <a:pt x="3356229" y="16510"/>
                  </a:lnTo>
                  <a:lnTo>
                    <a:pt x="3357168" y="17779"/>
                  </a:lnTo>
                  <a:lnTo>
                    <a:pt x="3361677" y="21589"/>
                  </a:lnTo>
                  <a:close/>
                </a:path>
                <a:path w="3384550" h="406400">
                  <a:moveTo>
                    <a:pt x="47180" y="34289"/>
                  </a:moveTo>
                  <a:lnTo>
                    <a:pt x="48183" y="33020"/>
                  </a:lnTo>
                  <a:lnTo>
                    <a:pt x="13258" y="33020"/>
                  </a:lnTo>
                  <a:lnTo>
                    <a:pt x="16916" y="27939"/>
                  </a:lnTo>
                  <a:lnTo>
                    <a:pt x="17691" y="26670"/>
                  </a:lnTo>
                  <a:lnTo>
                    <a:pt x="21780" y="21589"/>
                  </a:lnTo>
                  <a:lnTo>
                    <a:pt x="3362540" y="21589"/>
                  </a:lnTo>
                  <a:lnTo>
                    <a:pt x="3365607" y="25400"/>
                  </a:lnTo>
                  <a:lnTo>
                    <a:pt x="66141" y="25400"/>
                  </a:lnTo>
                  <a:lnTo>
                    <a:pt x="63068" y="26670"/>
                  </a:lnTo>
                  <a:lnTo>
                    <a:pt x="61277" y="26670"/>
                  </a:lnTo>
                  <a:lnTo>
                    <a:pt x="58318" y="27939"/>
                  </a:lnTo>
                  <a:lnTo>
                    <a:pt x="56883" y="27939"/>
                  </a:lnTo>
                  <a:lnTo>
                    <a:pt x="53183" y="30479"/>
                  </a:lnTo>
                  <a:lnTo>
                    <a:pt x="52412" y="30479"/>
                  </a:lnTo>
                  <a:lnTo>
                    <a:pt x="47180" y="34289"/>
                  </a:lnTo>
                  <a:close/>
                </a:path>
                <a:path w="3384550" h="406400">
                  <a:moveTo>
                    <a:pt x="3332988" y="31750"/>
                  </a:moveTo>
                  <a:lnTo>
                    <a:pt x="3327438" y="27939"/>
                  </a:lnTo>
                  <a:lnTo>
                    <a:pt x="3326003" y="27939"/>
                  </a:lnTo>
                  <a:lnTo>
                    <a:pt x="3323043" y="26670"/>
                  </a:lnTo>
                  <a:lnTo>
                    <a:pt x="3321253" y="26670"/>
                  </a:lnTo>
                  <a:lnTo>
                    <a:pt x="3318179" y="25400"/>
                  </a:lnTo>
                  <a:lnTo>
                    <a:pt x="3365607" y="25400"/>
                  </a:lnTo>
                  <a:lnTo>
                    <a:pt x="3366630" y="26670"/>
                  </a:lnTo>
                  <a:lnTo>
                    <a:pt x="3367404" y="27939"/>
                  </a:lnTo>
                  <a:lnTo>
                    <a:pt x="3369233" y="30479"/>
                  </a:lnTo>
                  <a:lnTo>
                    <a:pt x="3331908" y="30479"/>
                  </a:lnTo>
                  <a:lnTo>
                    <a:pt x="3332988" y="31750"/>
                  </a:lnTo>
                  <a:close/>
                </a:path>
                <a:path w="3384550" h="406400">
                  <a:moveTo>
                    <a:pt x="56032" y="29210"/>
                  </a:moveTo>
                  <a:lnTo>
                    <a:pt x="56883" y="27939"/>
                  </a:lnTo>
                  <a:lnTo>
                    <a:pt x="58915" y="27939"/>
                  </a:lnTo>
                  <a:lnTo>
                    <a:pt x="56032" y="29210"/>
                  </a:lnTo>
                  <a:close/>
                </a:path>
                <a:path w="3384550" h="406400">
                  <a:moveTo>
                    <a:pt x="3328289" y="29210"/>
                  </a:moveTo>
                  <a:lnTo>
                    <a:pt x="3325406" y="27939"/>
                  </a:lnTo>
                  <a:lnTo>
                    <a:pt x="3327438" y="27939"/>
                  </a:lnTo>
                  <a:lnTo>
                    <a:pt x="3328289" y="29210"/>
                  </a:lnTo>
                  <a:close/>
                </a:path>
                <a:path w="3384550" h="406400">
                  <a:moveTo>
                    <a:pt x="51333" y="31750"/>
                  </a:moveTo>
                  <a:lnTo>
                    <a:pt x="52412" y="30479"/>
                  </a:lnTo>
                  <a:lnTo>
                    <a:pt x="53183" y="30479"/>
                  </a:lnTo>
                  <a:lnTo>
                    <a:pt x="51333" y="31750"/>
                  </a:lnTo>
                  <a:close/>
                </a:path>
                <a:path w="3384550" h="406400">
                  <a:moveTo>
                    <a:pt x="3337140" y="34289"/>
                  </a:moveTo>
                  <a:lnTo>
                    <a:pt x="3331908" y="30479"/>
                  </a:lnTo>
                  <a:lnTo>
                    <a:pt x="3369233" y="30479"/>
                  </a:lnTo>
                  <a:lnTo>
                    <a:pt x="3371062" y="33020"/>
                  </a:lnTo>
                  <a:lnTo>
                    <a:pt x="3336137" y="33020"/>
                  </a:lnTo>
                  <a:lnTo>
                    <a:pt x="3337140" y="34289"/>
                  </a:lnTo>
                  <a:close/>
                </a:path>
                <a:path w="3384550" h="406400">
                  <a:moveTo>
                    <a:pt x="48183" y="372110"/>
                  </a:moveTo>
                  <a:lnTo>
                    <a:pt x="12573" y="372110"/>
                  </a:lnTo>
                  <a:lnTo>
                    <a:pt x="9398" y="367029"/>
                  </a:lnTo>
                  <a:lnTo>
                    <a:pt x="8813" y="365760"/>
                  </a:lnTo>
                  <a:lnTo>
                    <a:pt x="6134" y="359410"/>
                  </a:lnTo>
                  <a:lnTo>
                    <a:pt x="5765" y="359410"/>
                  </a:lnTo>
                  <a:lnTo>
                    <a:pt x="4406" y="355600"/>
                  </a:lnTo>
                  <a:lnTo>
                    <a:pt x="3225" y="351789"/>
                  </a:lnTo>
                  <a:lnTo>
                    <a:pt x="2362" y="349250"/>
                  </a:lnTo>
                  <a:lnTo>
                    <a:pt x="0" y="71120"/>
                  </a:lnTo>
                  <a:lnTo>
                    <a:pt x="317" y="67310"/>
                  </a:lnTo>
                  <a:lnTo>
                    <a:pt x="812" y="63500"/>
                  </a:lnTo>
                  <a:lnTo>
                    <a:pt x="1498" y="59689"/>
                  </a:lnTo>
                  <a:lnTo>
                    <a:pt x="2362" y="55879"/>
                  </a:lnTo>
                  <a:lnTo>
                    <a:pt x="3225" y="53339"/>
                  </a:lnTo>
                  <a:lnTo>
                    <a:pt x="4406" y="49529"/>
                  </a:lnTo>
                  <a:lnTo>
                    <a:pt x="5765" y="45720"/>
                  </a:lnTo>
                  <a:lnTo>
                    <a:pt x="6134" y="45720"/>
                  </a:lnTo>
                  <a:lnTo>
                    <a:pt x="8813" y="39370"/>
                  </a:lnTo>
                  <a:lnTo>
                    <a:pt x="9398" y="38100"/>
                  </a:lnTo>
                  <a:lnTo>
                    <a:pt x="12573" y="33020"/>
                  </a:lnTo>
                  <a:lnTo>
                    <a:pt x="48183" y="33020"/>
                  </a:lnTo>
                  <a:lnTo>
                    <a:pt x="44924" y="35560"/>
                  </a:lnTo>
                  <a:lnTo>
                    <a:pt x="44234" y="35560"/>
                  </a:lnTo>
                  <a:lnTo>
                    <a:pt x="40852" y="39370"/>
                  </a:lnTo>
                  <a:lnTo>
                    <a:pt x="40576" y="39370"/>
                  </a:lnTo>
                  <a:lnTo>
                    <a:pt x="36487" y="43179"/>
                  </a:lnTo>
                  <a:lnTo>
                    <a:pt x="37261" y="43179"/>
                  </a:lnTo>
                  <a:lnTo>
                    <a:pt x="34518" y="46989"/>
                  </a:lnTo>
                  <a:lnTo>
                    <a:pt x="34290" y="46989"/>
                  </a:lnTo>
                  <a:lnTo>
                    <a:pt x="31899" y="50800"/>
                  </a:lnTo>
                  <a:lnTo>
                    <a:pt x="31686" y="50800"/>
                  </a:lnTo>
                  <a:lnTo>
                    <a:pt x="29019" y="55879"/>
                  </a:lnTo>
                  <a:lnTo>
                    <a:pt x="29387" y="55879"/>
                  </a:lnTo>
                  <a:lnTo>
                    <a:pt x="28257" y="58420"/>
                  </a:lnTo>
                  <a:lnTo>
                    <a:pt x="28473" y="58420"/>
                  </a:lnTo>
                  <a:lnTo>
                    <a:pt x="27971" y="59689"/>
                  </a:lnTo>
                  <a:lnTo>
                    <a:pt x="27660" y="59689"/>
                  </a:lnTo>
                  <a:lnTo>
                    <a:pt x="27084" y="62229"/>
                  </a:lnTo>
                  <a:lnTo>
                    <a:pt x="26487" y="64770"/>
                  </a:lnTo>
                  <a:lnTo>
                    <a:pt x="26005" y="67310"/>
                  </a:lnTo>
                  <a:lnTo>
                    <a:pt x="25649" y="69850"/>
                  </a:lnTo>
                  <a:lnTo>
                    <a:pt x="25416" y="72389"/>
                  </a:lnTo>
                  <a:lnTo>
                    <a:pt x="25311" y="330200"/>
                  </a:lnTo>
                  <a:lnTo>
                    <a:pt x="25416" y="332739"/>
                  </a:lnTo>
                  <a:lnTo>
                    <a:pt x="25577" y="335279"/>
                  </a:lnTo>
                  <a:lnTo>
                    <a:pt x="25920" y="337820"/>
                  </a:lnTo>
                  <a:lnTo>
                    <a:pt x="26377" y="340360"/>
                  </a:lnTo>
                  <a:lnTo>
                    <a:pt x="26962" y="342900"/>
                  </a:lnTo>
                  <a:lnTo>
                    <a:pt x="27660" y="345439"/>
                  </a:lnTo>
                  <a:lnTo>
                    <a:pt x="27971" y="345439"/>
                  </a:lnTo>
                  <a:lnTo>
                    <a:pt x="28473" y="346710"/>
                  </a:lnTo>
                  <a:lnTo>
                    <a:pt x="28257" y="346710"/>
                  </a:lnTo>
                  <a:lnTo>
                    <a:pt x="29387" y="349250"/>
                  </a:lnTo>
                  <a:lnTo>
                    <a:pt x="29019" y="349250"/>
                  </a:lnTo>
                  <a:lnTo>
                    <a:pt x="31686" y="354329"/>
                  </a:lnTo>
                  <a:lnTo>
                    <a:pt x="31899" y="354329"/>
                  </a:lnTo>
                  <a:lnTo>
                    <a:pt x="34290" y="358139"/>
                  </a:lnTo>
                  <a:lnTo>
                    <a:pt x="34518" y="358139"/>
                  </a:lnTo>
                  <a:lnTo>
                    <a:pt x="37261" y="361950"/>
                  </a:lnTo>
                  <a:lnTo>
                    <a:pt x="36487" y="361950"/>
                  </a:lnTo>
                  <a:lnTo>
                    <a:pt x="40576" y="365760"/>
                  </a:lnTo>
                  <a:lnTo>
                    <a:pt x="40852" y="365760"/>
                  </a:lnTo>
                  <a:lnTo>
                    <a:pt x="44234" y="369570"/>
                  </a:lnTo>
                  <a:lnTo>
                    <a:pt x="44924" y="369570"/>
                  </a:lnTo>
                  <a:lnTo>
                    <a:pt x="48183" y="372110"/>
                  </a:lnTo>
                  <a:close/>
                </a:path>
                <a:path w="3384550" h="406400">
                  <a:moveTo>
                    <a:pt x="3341027" y="36829"/>
                  </a:moveTo>
                  <a:lnTo>
                    <a:pt x="3336137" y="33020"/>
                  </a:lnTo>
                  <a:lnTo>
                    <a:pt x="3371748" y="33020"/>
                  </a:lnTo>
                  <a:lnTo>
                    <a:pt x="3373335" y="35560"/>
                  </a:lnTo>
                  <a:lnTo>
                    <a:pt x="3340087" y="35560"/>
                  </a:lnTo>
                  <a:lnTo>
                    <a:pt x="3341027" y="36829"/>
                  </a:lnTo>
                  <a:close/>
                </a:path>
                <a:path w="3384550" h="406400">
                  <a:moveTo>
                    <a:pt x="43294" y="36829"/>
                  </a:moveTo>
                  <a:lnTo>
                    <a:pt x="44234" y="35560"/>
                  </a:lnTo>
                  <a:lnTo>
                    <a:pt x="44924" y="35560"/>
                  </a:lnTo>
                  <a:lnTo>
                    <a:pt x="43294" y="36829"/>
                  </a:lnTo>
                  <a:close/>
                </a:path>
                <a:path w="3384550" h="406400">
                  <a:moveTo>
                    <a:pt x="3344595" y="40639"/>
                  </a:moveTo>
                  <a:lnTo>
                    <a:pt x="3340087" y="35560"/>
                  </a:lnTo>
                  <a:lnTo>
                    <a:pt x="3373335" y="35560"/>
                  </a:lnTo>
                  <a:lnTo>
                    <a:pt x="3374923" y="38100"/>
                  </a:lnTo>
                  <a:lnTo>
                    <a:pt x="3375507" y="39370"/>
                  </a:lnTo>
                  <a:lnTo>
                    <a:pt x="3343744" y="39370"/>
                  </a:lnTo>
                  <a:lnTo>
                    <a:pt x="3344595" y="40639"/>
                  </a:lnTo>
                  <a:close/>
                </a:path>
                <a:path w="3384550" h="406400">
                  <a:moveTo>
                    <a:pt x="39725" y="40639"/>
                  </a:moveTo>
                  <a:lnTo>
                    <a:pt x="40576" y="39370"/>
                  </a:lnTo>
                  <a:lnTo>
                    <a:pt x="40852" y="39370"/>
                  </a:lnTo>
                  <a:lnTo>
                    <a:pt x="39725" y="40639"/>
                  </a:lnTo>
                  <a:close/>
                </a:path>
                <a:path w="3384550" h="406400">
                  <a:moveTo>
                    <a:pt x="3350717" y="48260"/>
                  </a:moveTo>
                  <a:lnTo>
                    <a:pt x="3347059" y="43179"/>
                  </a:lnTo>
                  <a:lnTo>
                    <a:pt x="3347834" y="43179"/>
                  </a:lnTo>
                  <a:lnTo>
                    <a:pt x="3343744" y="39370"/>
                  </a:lnTo>
                  <a:lnTo>
                    <a:pt x="3375507" y="39370"/>
                  </a:lnTo>
                  <a:lnTo>
                    <a:pt x="3378187" y="45720"/>
                  </a:lnTo>
                  <a:lnTo>
                    <a:pt x="3378555" y="45720"/>
                  </a:lnTo>
                  <a:lnTo>
                    <a:pt x="3379008" y="46989"/>
                  </a:lnTo>
                  <a:lnTo>
                    <a:pt x="3350031" y="46989"/>
                  </a:lnTo>
                  <a:lnTo>
                    <a:pt x="3350717" y="48260"/>
                  </a:lnTo>
                  <a:close/>
                </a:path>
                <a:path w="3384550" h="406400">
                  <a:moveTo>
                    <a:pt x="33604" y="48260"/>
                  </a:moveTo>
                  <a:lnTo>
                    <a:pt x="34290" y="46989"/>
                  </a:lnTo>
                  <a:lnTo>
                    <a:pt x="34518" y="46989"/>
                  </a:lnTo>
                  <a:lnTo>
                    <a:pt x="33604" y="48260"/>
                  </a:lnTo>
                  <a:close/>
                </a:path>
                <a:path w="3384550" h="406400">
                  <a:moveTo>
                    <a:pt x="3353219" y="52070"/>
                  </a:moveTo>
                  <a:lnTo>
                    <a:pt x="3350031" y="46989"/>
                  </a:lnTo>
                  <a:lnTo>
                    <a:pt x="3379008" y="46989"/>
                  </a:lnTo>
                  <a:lnTo>
                    <a:pt x="3379914" y="49529"/>
                  </a:lnTo>
                  <a:lnTo>
                    <a:pt x="3380308" y="50800"/>
                  </a:lnTo>
                  <a:lnTo>
                    <a:pt x="3352634" y="50800"/>
                  </a:lnTo>
                  <a:lnTo>
                    <a:pt x="3353219" y="52070"/>
                  </a:lnTo>
                  <a:close/>
                </a:path>
                <a:path w="3384550" h="406400">
                  <a:moveTo>
                    <a:pt x="31102" y="52070"/>
                  </a:moveTo>
                  <a:lnTo>
                    <a:pt x="31686" y="50800"/>
                  </a:lnTo>
                  <a:lnTo>
                    <a:pt x="31899" y="50800"/>
                  </a:lnTo>
                  <a:lnTo>
                    <a:pt x="31102" y="52070"/>
                  </a:lnTo>
                  <a:close/>
                </a:path>
                <a:path w="3384550" h="406400">
                  <a:moveTo>
                    <a:pt x="3356851" y="60960"/>
                  </a:moveTo>
                  <a:lnTo>
                    <a:pt x="3355848" y="58420"/>
                  </a:lnTo>
                  <a:lnTo>
                    <a:pt x="3356063" y="58420"/>
                  </a:lnTo>
                  <a:lnTo>
                    <a:pt x="3354933" y="55879"/>
                  </a:lnTo>
                  <a:lnTo>
                    <a:pt x="3355301" y="55879"/>
                  </a:lnTo>
                  <a:lnTo>
                    <a:pt x="3352634" y="50800"/>
                  </a:lnTo>
                  <a:lnTo>
                    <a:pt x="3380308" y="50800"/>
                  </a:lnTo>
                  <a:lnTo>
                    <a:pt x="3381095" y="53339"/>
                  </a:lnTo>
                  <a:lnTo>
                    <a:pt x="3381959" y="55879"/>
                  </a:lnTo>
                  <a:lnTo>
                    <a:pt x="3382822" y="59689"/>
                  </a:lnTo>
                  <a:lnTo>
                    <a:pt x="3356660" y="59689"/>
                  </a:lnTo>
                  <a:lnTo>
                    <a:pt x="3356851" y="60960"/>
                  </a:lnTo>
                  <a:close/>
                </a:path>
                <a:path w="3384550" h="406400">
                  <a:moveTo>
                    <a:pt x="27470" y="60960"/>
                  </a:moveTo>
                  <a:lnTo>
                    <a:pt x="27660" y="59689"/>
                  </a:lnTo>
                  <a:lnTo>
                    <a:pt x="27971" y="59689"/>
                  </a:lnTo>
                  <a:lnTo>
                    <a:pt x="27470" y="60960"/>
                  </a:lnTo>
                  <a:close/>
                </a:path>
                <a:path w="3384550" h="406400">
                  <a:moveTo>
                    <a:pt x="3384435" y="330200"/>
                  </a:moveTo>
                  <a:lnTo>
                    <a:pt x="3359035" y="330200"/>
                  </a:lnTo>
                  <a:lnTo>
                    <a:pt x="3358959" y="72389"/>
                  </a:lnTo>
                  <a:lnTo>
                    <a:pt x="3358743" y="69850"/>
                  </a:lnTo>
                  <a:lnTo>
                    <a:pt x="3358400" y="67310"/>
                  </a:lnTo>
                  <a:lnTo>
                    <a:pt x="3357943" y="64770"/>
                  </a:lnTo>
                  <a:lnTo>
                    <a:pt x="3357359" y="62229"/>
                  </a:lnTo>
                  <a:lnTo>
                    <a:pt x="3356660" y="59689"/>
                  </a:lnTo>
                  <a:lnTo>
                    <a:pt x="3382822" y="59689"/>
                  </a:lnTo>
                  <a:lnTo>
                    <a:pt x="3383508" y="63500"/>
                  </a:lnTo>
                  <a:lnTo>
                    <a:pt x="3384003" y="67310"/>
                  </a:lnTo>
                  <a:lnTo>
                    <a:pt x="3384321" y="71120"/>
                  </a:lnTo>
                  <a:lnTo>
                    <a:pt x="3384435" y="330200"/>
                  </a:lnTo>
                  <a:close/>
                </a:path>
                <a:path w="3384550" h="406400">
                  <a:moveTo>
                    <a:pt x="26797" y="63500"/>
                  </a:moveTo>
                  <a:lnTo>
                    <a:pt x="26962" y="62229"/>
                  </a:lnTo>
                  <a:lnTo>
                    <a:pt x="26797" y="63500"/>
                  </a:lnTo>
                  <a:close/>
                </a:path>
                <a:path w="3384550" h="406400">
                  <a:moveTo>
                    <a:pt x="3357524" y="63500"/>
                  </a:moveTo>
                  <a:lnTo>
                    <a:pt x="3357236" y="62229"/>
                  </a:lnTo>
                  <a:lnTo>
                    <a:pt x="3357524" y="63500"/>
                  </a:lnTo>
                  <a:close/>
                </a:path>
                <a:path w="3384550" h="406400">
                  <a:moveTo>
                    <a:pt x="26250" y="66039"/>
                  </a:moveTo>
                  <a:lnTo>
                    <a:pt x="26377" y="64770"/>
                  </a:lnTo>
                  <a:lnTo>
                    <a:pt x="26250" y="66039"/>
                  </a:lnTo>
                  <a:close/>
                </a:path>
                <a:path w="3384550" h="406400">
                  <a:moveTo>
                    <a:pt x="3358070" y="66039"/>
                  </a:moveTo>
                  <a:lnTo>
                    <a:pt x="3357833" y="64770"/>
                  </a:lnTo>
                  <a:lnTo>
                    <a:pt x="3358070" y="66039"/>
                  </a:lnTo>
                  <a:close/>
                </a:path>
                <a:path w="3384550" h="406400">
                  <a:moveTo>
                    <a:pt x="25819" y="68579"/>
                  </a:moveTo>
                  <a:lnTo>
                    <a:pt x="25920" y="67310"/>
                  </a:lnTo>
                  <a:lnTo>
                    <a:pt x="25819" y="68579"/>
                  </a:lnTo>
                  <a:close/>
                </a:path>
                <a:path w="3384550" h="406400">
                  <a:moveTo>
                    <a:pt x="3358502" y="68579"/>
                  </a:moveTo>
                  <a:lnTo>
                    <a:pt x="3358316" y="67310"/>
                  </a:lnTo>
                  <a:lnTo>
                    <a:pt x="3358502" y="68579"/>
                  </a:lnTo>
                  <a:close/>
                </a:path>
                <a:path w="3384550" h="406400">
                  <a:moveTo>
                    <a:pt x="25514" y="71120"/>
                  </a:moveTo>
                  <a:lnTo>
                    <a:pt x="25577" y="69850"/>
                  </a:lnTo>
                  <a:lnTo>
                    <a:pt x="25514" y="71120"/>
                  </a:lnTo>
                  <a:close/>
                </a:path>
                <a:path w="3384550" h="406400">
                  <a:moveTo>
                    <a:pt x="3358807" y="71120"/>
                  </a:moveTo>
                  <a:lnTo>
                    <a:pt x="3358671" y="69850"/>
                  </a:lnTo>
                  <a:lnTo>
                    <a:pt x="3358807" y="71120"/>
                  </a:lnTo>
                  <a:close/>
                </a:path>
                <a:path w="3384550" h="406400">
                  <a:moveTo>
                    <a:pt x="25336" y="73659"/>
                  </a:moveTo>
                  <a:lnTo>
                    <a:pt x="25361" y="72389"/>
                  </a:lnTo>
                  <a:lnTo>
                    <a:pt x="25336" y="73659"/>
                  </a:lnTo>
                  <a:close/>
                </a:path>
                <a:path w="3384550" h="406400">
                  <a:moveTo>
                    <a:pt x="3358984" y="73659"/>
                  </a:moveTo>
                  <a:lnTo>
                    <a:pt x="3358904" y="72389"/>
                  </a:lnTo>
                  <a:lnTo>
                    <a:pt x="3358984" y="73659"/>
                  </a:lnTo>
                  <a:close/>
                </a:path>
                <a:path w="3384550" h="406400">
                  <a:moveTo>
                    <a:pt x="25311" y="330200"/>
                  </a:moveTo>
                  <a:lnTo>
                    <a:pt x="25285" y="328929"/>
                  </a:lnTo>
                  <a:lnTo>
                    <a:pt x="25311" y="330200"/>
                  </a:lnTo>
                  <a:close/>
                </a:path>
                <a:path w="3384550" h="406400">
                  <a:moveTo>
                    <a:pt x="3384359" y="332739"/>
                  </a:moveTo>
                  <a:lnTo>
                    <a:pt x="3358959" y="332739"/>
                  </a:lnTo>
                  <a:lnTo>
                    <a:pt x="3359035" y="328929"/>
                  </a:lnTo>
                  <a:lnTo>
                    <a:pt x="3359035" y="330200"/>
                  </a:lnTo>
                  <a:lnTo>
                    <a:pt x="3384435" y="330200"/>
                  </a:lnTo>
                  <a:lnTo>
                    <a:pt x="3384359" y="332739"/>
                  </a:lnTo>
                  <a:close/>
                </a:path>
                <a:path w="3384550" h="406400">
                  <a:moveTo>
                    <a:pt x="25416" y="332739"/>
                  </a:moveTo>
                  <a:lnTo>
                    <a:pt x="25336" y="331469"/>
                  </a:lnTo>
                  <a:lnTo>
                    <a:pt x="25416" y="332739"/>
                  </a:lnTo>
                  <a:close/>
                </a:path>
                <a:path w="3384550" h="406400">
                  <a:moveTo>
                    <a:pt x="3384215" y="335279"/>
                  </a:moveTo>
                  <a:lnTo>
                    <a:pt x="3358743" y="335279"/>
                  </a:lnTo>
                  <a:lnTo>
                    <a:pt x="3358984" y="331469"/>
                  </a:lnTo>
                  <a:lnTo>
                    <a:pt x="3358959" y="332739"/>
                  </a:lnTo>
                  <a:lnTo>
                    <a:pt x="3384359" y="332739"/>
                  </a:lnTo>
                  <a:lnTo>
                    <a:pt x="3384321" y="334010"/>
                  </a:lnTo>
                  <a:lnTo>
                    <a:pt x="3384215" y="335279"/>
                  </a:lnTo>
                  <a:close/>
                </a:path>
                <a:path w="3384550" h="406400">
                  <a:moveTo>
                    <a:pt x="25649" y="335279"/>
                  </a:moveTo>
                  <a:lnTo>
                    <a:pt x="25514" y="334010"/>
                  </a:lnTo>
                  <a:lnTo>
                    <a:pt x="25649" y="335279"/>
                  </a:lnTo>
                  <a:close/>
                </a:path>
                <a:path w="3384550" h="406400">
                  <a:moveTo>
                    <a:pt x="3384003" y="337820"/>
                  </a:moveTo>
                  <a:lnTo>
                    <a:pt x="3358400" y="337820"/>
                  </a:lnTo>
                  <a:lnTo>
                    <a:pt x="3358807" y="334010"/>
                  </a:lnTo>
                  <a:lnTo>
                    <a:pt x="3358743" y="335279"/>
                  </a:lnTo>
                  <a:lnTo>
                    <a:pt x="3384215" y="335279"/>
                  </a:lnTo>
                  <a:lnTo>
                    <a:pt x="3384003" y="337820"/>
                  </a:lnTo>
                  <a:close/>
                </a:path>
                <a:path w="3384550" h="406400">
                  <a:moveTo>
                    <a:pt x="26005" y="337820"/>
                  </a:moveTo>
                  <a:lnTo>
                    <a:pt x="25819" y="336550"/>
                  </a:lnTo>
                  <a:lnTo>
                    <a:pt x="26005" y="337820"/>
                  </a:lnTo>
                  <a:close/>
                </a:path>
                <a:path w="3384550" h="406400">
                  <a:moveTo>
                    <a:pt x="3383673" y="340360"/>
                  </a:moveTo>
                  <a:lnTo>
                    <a:pt x="3357943" y="340360"/>
                  </a:lnTo>
                  <a:lnTo>
                    <a:pt x="3358502" y="336550"/>
                  </a:lnTo>
                  <a:lnTo>
                    <a:pt x="3358400" y="337820"/>
                  </a:lnTo>
                  <a:lnTo>
                    <a:pt x="3384003" y="337820"/>
                  </a:lnTo>
                  <a:lnTo>
                    <a:pt x="3383673" y="340360"/>
                  </a:lnTo>
                  <a:close/>
                </a:path>
                <a:path w="3384550" h="406400">
                  <a:moveTo>
                    <a:pt x="26487" y="340360"/>
                  </a:moveTo>
                  <a:lnTo>
                    <a:pt x="26250" y="339089"/>
                  </a:lnTo>
                  <a:lnTo>
                    <a:pt x="26487" y="340360"/>
                  </a:lnTo>
                  <a:close/>
                </a:path>
                <a:path w="3384550" h="406400">
                  <a:moveTo>
                    <a:pt x="3383279" y="342900"/>
                  </a:moveTo>
                  <a:lnTo>
                    <a:pt x="3357359" y="342900"/>
                  </a:lnTo>
                  <a:lnTo>
                    <a:pt x="3358070" y="339089"/>
                  </a:lnTo>
                  <a:lnTo>
                    <a:pt x="3357943" y="340360"/>
                  </a:lnTo>
                  <a:lnTo>
                    <a:pt x="3383673" y="340360"/>
                  </a:lnTo>
                  <a:lnTo>
                    <a:pt x="3383508" y="341629"/>
                  </a:lnTo>
                  <a:lnTo>
                    <a:pt x="3383279" y="342900"/>
                  </a:lnTo>
                  <a:close/>
                </a:path>
                <a:path w="3384550" h="406400">
                  <a:moveTo>
                    <a:pt x="27084" y="342900"/>
                  </a:moveTo>
                  <a:lnTo>
                    <a:pt x="26797" y="341629"/>
                  </a:lnTo>
                  <a:lnTo>
                    <a:pt x="27084" y="342900"/>
                  </a:lnTo>
                  <a:close/>
                </a:path>
                <a:path w="3384550" h="406400">
                  <a:moveTo>
                    <a:pt x="3382822" y="345439"/>
                  </a:moveTo>
                  <a:lnTo>
                    <a:pt x="3356660" y="345439"/>
                  </a:lnTo>
                  <a:lnTo>
                    <a:pt x="3357524" y="341629"/>
                  </a:lnTo>
                  <a:lnTo>
                    <a:pt x="3357359" y="342900"/>
                  </a:lnTo>
                  <a:lnTo>
                    <a:pt x="3383279" y="342900"/>
                  </a:lnTo>
                  <a:lnTo>
                    <a:pt x="3382822" y="345439"/>
                  </a:lnTo>
                  <a:close/>
                </a:path>
                <a:path w="3384550" h="406400">
                  <a:moveTo>
                    <a:pt x="27971" y="345439"/>
                  </a:moveTo>
                  <a:lnTo>
                    <a:pt x="27660" y="345439"/>
                  </a:lnTo>
                  <a:lnTo>
                    <a:pt x="27470" y="344170"/>
                  </a:lnTo>
                  <a:lnTo>
                    <a:pt x="27971" y="345439"/>
                  </a:lnTo>
                  <a:close/>
                </a:path>
                <a:path w="3384550" h="406400">
                  <a:moveTo>
                    <a:pt x="3380308" y="354329"/>
                  </a:moveTo>
                  <a:lnTo>
                    <a:pt x="3352634" y="354329"/>
                  </a:lnTo>
                  <a:lnTo>
                    <a:pt x="3355301" y="349250"/>
                  </a:lnTo>
                  <a:lnTo>
                    <a:pt x="3354933" y="349250"/>
                  </a:lnTo>
                  <a:lnTo>
                    <a:pt x="3356063" y="346710"/>
                  </a:lnTo>
                  <a:lnTo>
                    <a:pt x="3355848" y="346710"/>
                  </a:lnTo>
                  <a:lnTo>
                    <a:pt x="3356851" y="344170"/>
                  </a:lnTo>
                  <a:lnTo>
                    <a:pt x="3356660" y="345439"/>
                  </a:lnTo>
                  <a:lnTo>
                    <a:pt x="3382822" y="345439"/>
                  </a:lnTo>
                  <a:lnTo>
                    <a:pt x="3381959" y="349250"/>
                  </a:lnTo>
                  <a:lnTo>
                    <a:pt x="3381095" y="351789"/>
                  </a:lnTo>
                  <a:lnTo>
                    <a:pt x="3380308" y="354329"/>
                  </a:lnTo>
                  <a:close/>
                </a:path>
                <a:path w="3384550" h="406400">
                  <a:moveTo>
                    <a:pt x="31899" y="354329"/>
                  </a:moveTo>
                  <a:lnTo>
                    <a:pt x="31686" y="354329"/>
                  </a:lnTo>
                  <a:lnTo>
                    <a:pt x="31102" y="353060"/>
                  </a:lnTo>
                  <a:lnTo>
                    <a:pt x="31899" y="354329"/>
                  </a:lnTo>
                  <a:close/>
                </a:path>
                <a:path w="3384550" h="406400">
                  <a:moveTo>
                    <a:pt x="3379008" y="358139"/>
                  </a:moveTo>
                  <a:lnTo>
                    <a:pt x="3350031" y="358139"/>
                  </a:lnTo>
                  <a:lnTo>
                    <a:pt x="3353219" y="353060"/>
                  </a:lnTo>
                  <a:lnTo>
                    <a:pt x="3352634" y="354329"/>
                  </a:lnTo>
                  <a:lnTo>
                    <a:pt x="3380308" y="354329"/>
                  </a:lnTo>
                  <a:lnTo>
                    <a:pt x="3379914" y="355600"/>
                  </a:lnTo>
                  <a:lnTo>
                    <a:pt x="3379008" y="358139"/>
                  </a:lnTo>
                  <a:close/>
                </a:path>
                <a:path w="3384550" h="406400">
                  <a:moveTo>
                    <a:pt x="34518" y="358139"/>
                  </a:moveTo>
                  <a:lnTo>
                    <a:pt x="34290" y="358139"/>
                  </a:lnTo>
                  <a:lnTo>
                    <a:pt x="33604" y="356870"/>
                  </a:lnTo>
                  <a:lnTo>
                    <a:pt x="34518" y="358139"/>
                  </a:lnTo>
                  <a:close/>
                </a:path>
                <a:path w="3384550" h="406400">
                  <a:moveTo>
                    <a:pt x="3375507" y="365760"/>
                  </a:moveTo>
                  <a:lnTo>
                    <a:pt x="3343744" y="365760"/>
                  </a:lnTo>
                  <a:lnTo>
                    <a:pt x="3347834" y="361950"/>
                  </a:lnTo>
                  <a:lnTo>
                    <a:pt x="3347059" y="361950"/>
                  </a:lnTo>
                  <a:lnTo>
                    <a:pt x="3350717" y="356870"/>
                  </a:lnTo>
                  <a:lnTo>
                    <a:pt x="3350031" y="358139"/>
                  </a:lnTo>
                  <a:lnTo>
                    <a:pt x="3379008" y="358139"/>
                  </a:lnTo>
                  <a:lnTo>
                    <a:pt x="3378555" y="359410"/>
                  </a:lnTo>
                  <a:lnTo>
                    <a:pt x="3378187" y="359410"/>
                  </a:lnTo>
                  <a:lnTo>
                    <a:pt x="3375507" y="365760"/>
                  </a:lnTo>
                  <a:close/>
                </a:path>
                <a:path w="3384550" h="406400">
                  <a:moveTo>
                    <a:pt x="40852" y="365760"/>
                  </a:moveTo>
                  <a:lnTo>
                    <a:pt x="40576" y="365760"/>
                  </a:lnTo>
                  <a:lnTo>
                    <a:pt x="39725" y="364489"/>
                  </a:lnTo>
                  <a:lnTo>
                    <a:pt x="40852" y="365760"/>
                  </a:lnTo>
                  <a:close/>
                </a:path>
                <a:path w="3384550" h="406400">
                  <a:moveTo>
                    <a:pt x="3373335" y="369570"/>
                  </a:moveTo>
                  <a:lnTo>
                    <a:pt x="3340087" y="369570"/>
                  </a:lnTo>
                  <a:lnTo>
                    <a:pt x="3344595" y="364489"/>
                  </a:lnTo>
                  <a:lnTo>
                    <a:pt x="3343744" y="365760"/>
                  </a:lnTo>
                  <a:lnTo>
                    <a:pt x="3375507" y="365760"/>
                  </a:lnTo>
                  <a:lnTo>
                    <a:pt x="3374923" y="367029"/>
                  </a:lnTo>
                  <a:lnTo>
                    <a:pt x="3373335" y="369570"/>
                  </a:lnTo>
                  <a:close/>
                </a:path>
                <a:path w="3384550" h="406400">
                  <a:moveTo>
                    <a:pt x="44924" y="369570"/>
                  </a:moveTo>
                  <a:lnTo>
                    <a:pt x="44234" y="369570"/>
                  </a:lnTo>
                  <a:lnTo>
                    <a:pt x="43294" y="368300"/>
                  </a:lnTo>
                  <a:lnTo>
                    <a:pt x="44924" y="369570"/>
                  </a:lnTo>
                  <a:close/>
                </a:path>
                <a:path w="3384550" h="406400">
                  <a:moveTo>
                    <a:pt x="3371748" y="372110"/>
                  </a:moveTo>
                  <a:lnTo>
                    <a:pt x="3336137" y="372110"/>
                  </a:lnTo>
                  <a:lnTo>
                    <a:pt x="3341027" y="368300"/>
                  </a:lnTo>
                  <a:lnTo>
                    <a:pt x="3340087" y="369570"/>
                  </a:lnTo>
                  <a:lnTo>
                    <a:pt x="3373335" y="369570"/>
                  </a:lnTo>
                  <a:lnTo>
                    <a:pt x="3371748" y="372110"/>
                  </a:lnTo>
                  <a:close/>
                </a:path>
                <a:path w="3384550" h="406400">
                  <a:moveTo>
                    <a:pt x="3362540" y="383539"/>
                  </a:moveTo>
                  <a:lnTo>
                    <a:pt x="21780" y="383539"/>
                  </a:lnTo>
                  <a:lnTo>
                    <a:pt x="17691" y="378460"/>
                  </a:lnTo>
                  <a:lnTo>
                    <a:pt x="16916" y="377189"/>
                  </a:lnTo>
                  <a:lnTo>
                    <a:pt x="13258" y="372110"/>
                  </a:lnTo>
                  <a:lnTo>
                    <a:pt x="48183" y="372110"/>
                  </a:lnTo>
                  <a:lnTo>
                    <a:pt x="47180" y="370839"/>
                  </a:lnTo>
                  <a:lnTo>
                    <a:pt x="52412" y="374650"/>
                  </a:lnTo>
                  <a:lnTo>
                    <a:pt x="53183" y="374650"/>
                  </a:lnTo>
                  <a:lnTo>
                    <a:pt x="56883" y="377189"/>
                  </a:lnTo>
                  <a:lnTo>
                    <a:pt x="58318" y="377189"/>
                  </a:lnTo>
                  <a:lnTo>
                    <a:pt x="61277" y="378460"/>
                  </a:lnTo>
                  <a:lnTo>
                    <a:pt x="63068" y="378460"/>
                  </a:lnTo>
                  <a:lnTo>
                    <a:pt x="66141" y="379729"/>
                  </a:lnTo>
                  <a:lnTo>
                    <a:pt x="73139" y="379729"/>
                  </a:lnTo>
                  <a:lnTo>
                    <a:pt x="76403" y="381000"/>
                  </a:lnTo>
                  <a:lnTo>
                    <a:pt x="3364585" y="381000"/>
                  </a:lnTo>
                  <a:lnTo>
                    <a:pt x="3362540" y="383539"/>
                  </a:lnTo>
                  <a:close/>
                </a:path>
                <a:path w="3384550" h="406400">
                  <a:moveTo>
                    <a:pt x="3369233" y="374650"/>
                  </a:moveTo>
                  <a:lnTo>
                    <a:pt x="3331908" y="374650"/>
                  </a:lnTo>
                  <a:lnTo>
                    <a:pt x="3337140" y="370839"/>
                  </a:lnTo>
                  <a:lnTo>
                    <a:pt x="3336137" y="372110"/>
                  </a:lnTo>
                  <a:lnTo>
                    <a:pt x="3371062" y="372110"/>
                  </a:lnTo>
                  <a:lnTo>
                    <a:pt x="3369233" y="374650"/>
                  </a:lnTo>
                  <a:close/>
                </a:path>
                <a:path w="3384550" h="406400">
                  <a:moveTo>
                    <a:pt x="53183" y="374650"/>
                  </a:moveTo>
                  <a:lnTo>
                    <a:pt x="52412" y="374650"/>
                  </a:lnTo>
                  <a:lnTo>
                    <a:pt x="51333" y="373379"/>
                  </a:lnTo>
                  <a:lnTo>
                    <a:pt x="53183" y="374650"/>
                  </a:lnTo>
                  <a:close/>
                </a:path>
                <a:path w="3384550" h="406400">
                  <a:moveTo>
                    <a:pt x="3364585" y="381000"/>
                  </a:moveTo>
                  <a:lnTo>
                    <a:pt x="3307918" y="381000"/>
                  </a:lnTo>
                  <a:lnTo>
                    <a:pt x="3311182" y="379729"/>
                  </a:lnTo>
                  <a:lnTo>
                    <a:pt x="3318179" y="379729"/>
                  </a:lnTo>
                  <a:lnTo>
                    <a:pt x="3321253" y="378460"/>
                  </a:lnTo>
                  <a:lnTo>
                    <a:pt x="3323043" y="378460"/>
                  </a:lnTo>
                  <a:lnTo>
                    <a:pt x="3326003" y="377189"/>
                  </a:lnTo>
                  <a:lnTo>
                    <a:pt x="3327438" y="377189"/>
                  </a:lnTo>
                  <a:lnTo>
                    <a:pt x="3332988" y="373379"/>
                  </a:lnTo>
                  <a:lnTo>
                    <a:pt x="3331908" y="374650"/>
                  </a:lnTo>
                  <a:lnTo>
                    <a:pt x="3369233" y="374650"/>
                  </a:lnTo>
                  <a:lnTo>
                    <a:pt x="3367404" y="377189"/>
                  </a:lnTo>
                  <a:lnTo>
                    <a:pt x="3366630" y="378460"/>
                  </a:lnTo>
                  <a:lnTo>
                    <a:pt x="3364585" y="381000"/>
                  </a:lnTo>
                  <a:close/>
                </a:path>
                <a:path w="3384550" h="406400">
                  <a:moveTo>
                    <a:pt x="58915" y="377189"/>
                  </a:moveTo>
                  <a:lnTo>
                    <a:pt x="56883" y="377189"/>
                  </a:lnTo>
                  <a:lnTo>
                    <a:pt x="56032" y="375920"/>
                  </a:lnTo>
                  <a:lnTo>
                    <a:pt x="58915" y="377189"/>
                  </a:lnTo>
                  <a:close/>
                </a:path>
                <a:path w="3384550" h="406400">
                  <a:moveTo>
                    <a:pt x="3327438" y="377189"/>
                  </a:moveTo>
                  <a:lnTo>
                    <a:pt x="3325406" y="377189"/>
                  </a:lnTo>
                  <a:lnTo>
                    <a:pt x="3328289" y="375920"/>
                  </a:lnTo>
                  <a:lnTo>
                    <a:pt x="3327438" y="377189"/>
                  </a:lnTo>
                  <a:close/>
                </a:path>
                <a:path w="3384550" h="406400">
                  <a:moveTo>
                    <a:pt x="3345091" y="396239"/>
                  </a:moveTo>
                  <a:lnTo>
                    <a:pt x="39217" y="396239"/>
                  </a:lnTo>
                  <a:lnTo>
                    <a:pt x="33985" y="393700"/>
                  </a:lnTo>
                  <a:lnTo>
                    <a:pt x="32981" y="392429"/>
                  </a:lnTo>
                  <a:lnTo>
                    <a:pt x="28092" y="388620"/>
                  </a:lnTo>
                  <a:lnTo>
                    <a:pt x="27152" y="387350"/>
                  </a:lnTo>
                  <a:lnTo>
                    <a:pt x="22644" y="383539"/>
                  </a:lnTo>
                  <a:lnTo>
                    <a:pt x="3361677" y="383539"/>
                  </a:lnTo>
                  <a:lnTo>
                    <a:pt x="3357168" y="387350"/>
                  </a:lnTo>
                  <a:lnTo>
                    <a:pt x="3356229" y="388620"/>
                  </a:lnTo>
                  <a:lnTo>
                    <a:pt x="3351339" y="392429"/>
                  </a:lnTo>
                  <a:lnTo>
                    <a:pt x="3350336" y="393700"/>
                  </a:lnTo>
                  <a:lnTo>
                    <a:pt x="3345091" y="396239"/>
                  </a:lnTo>
                  <a:close/>
                </a:path>
                <a:path w="3384550" h="406400">
                  <a:moveTo>
                    <a:pt x="3338461" y="400050"/>
                  </a:moveTo>
                  <a:lnTo>
                    <a:pt x="45859" y="400050"/>
                  </a:lnTo>
                  <a:lnTo>
                    <a:pt x="40309" y="396239"/>
                  </a:lnTo>
                  <a:lnTo>
                    <a:pt x="3344011" y="396239"/>
                  </a:lnTo>
                  <a:lnTo>
                    <a:pt x="3338461" y="400050"/>
                  </a:lnTo>
                  <a:close/>
                </a:path>
                <a:path w="3384550" h="406400">
                  <a:moveTo>
                    <a:pt x="3327577" y="403860"/>
                  </a:moveTo>
                  <a:lnTo>
                    <a:pt x="56743" y="403860"/>
                  </a:lnTo>
                  <a:lnTo>
                    <a:pt x="53733" y="402589"/>
                  </a:lnTo>
                  <a:lnTo>
                    <a:pt x="46710" y="400050"/>
                  </a:lnTo>
                  <a:lnTo>
                    <a:pt x="3337610" y="400050"/>
                  </a:lnTo>
                  <a:lnTo>
                    <a:pt x="3330587" y="402589"/>
                  </a:lnTo>
                  <a:lnTo>
                    <a:pt x="3327577" y="403860"/>
                  </a:lnTo>
                  <a:close/>
                </a:path>
                <a:path w="3384550" h="406400">
                  <a:moveTo>
                    <a:pt x="3320135" y="405129"/>
                  </a:moveTo>
                  <a:lnTo>
                    <a:pt x="64185" y="405129"/>
                  </a:lnTo>
                  <a:lnTo>
                    <a:pt x="60426" y="403860"/>
                  </a:lnTo>
                  <a:lnTo>
                    <a:pt x="3323894" y="403860"/>
                  </a:lnTo>
                  <a:lnTo>
                    <a:pt x="3320135" y="405129"/>
                  </a:lnTo>
                  <a:close/>
                </a:path>
                <a:path w="3384550" h="406400">
                  <a:moveTo>
                    <a:pt x="3308553" y="406400"/>
                  </a:moveTo>
                  <a:lnTo>
                    <a:pt x="75768" y="406400"/>
                  </a:lnTo>
                  <a:lnTo>
                    <a:pt x="71856" y="405129"/>
                  </a:lnTo>
                  <a:lnTo>
                    <a:pt x="3312464" y="405129"/>
                  </a:lnTo>
                  <a:lnTo>
                    <a:pt x="3308553" y="406400"/>
                  </a:lnTo>
                  <a:close/>
                </a:path>
              </a:pathLst>
            </a:custGeom>
            <a:solidFill>
              <a:srgbClr val="AD47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259632" y="4095927"/>
            <a:ext cx="3156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Grades IX and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X: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April</a:t>
            </a:r>
            <a:r>
              <a:rPr sz="1800" b="1" spc="-12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Centers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4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7539" y="308292"/>
            <a:ext cx="47326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82750" algn="l"/>
                <a:tab pos="3126740" algn="l"/>
              </a:tabLst>
            </a:pPr>
            <a:r>
              <a:rPr sz="3200" spc="-5" dirty="0">
                <a:solidFill>
                  <a:srgbClr val="000000"/>
                </a:solidFill>
              </a:rPr>
              <a:t>Subjects	offered	in</a:t>
            </a:r>
            <a:r>
              <a:rPr sz="3200" spc="-70" dirty="0">
                <a:solidFill>
                  <a:srgbClr val="000000"/>
                </a:solidFill>
              </a:rPr>
              <a:t> </a:t>
            </a:r>
            <a:r>
              <a:rPr sz="3200" spc="-5" dirty="0">
                <a:solidFill>
                  <a:srgbClr val="000000"/>
                </a:solidFill>
              </a:rPr>
              <a:t>classes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6426834"/>
            <a:ext cx="617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9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202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0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296" y="45719"/>
            <a:ext cx="556260" cy="64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787" y="1154112"/>
            <a:ext cx="6318250" cy="3517900"/>
          </a:xfrm>
          <a:custGeom>
            <a:avLst/>
            <a:gdLst/>
            <a:ahLst/>
            <a:cxnLst/>
            <a:rect l="l" t="t" r="r" b="b"/>
            <a:pathLst>
              <a:path w="6318250" h="3517900">
                <a:moveTo>
                  <a:pt x="6313487" y="3517900"/>
                </a:moveTo>
                <a:lnTo>
                  <a:pt x="4762" y="3517900"/>
                </a:lnTo>
                <a:lnTo>
                  <a:pt x="3289" y="3517671"/>
                </a:lnTo>
                <a:lnTo>
                  <a:pt x="1968" y="3516985"/>
                </a:lnTo>
                <a:lnTo>
                  <a:pt x="914" y="3515931"/>
                </a:lnTo>
                <a:lnTo>
                  <a:pt x="228" y="3514610"/>
                </a:lnTo>
                <a:lnTo>
                  <a:pt x="0" y="3513137"/>
                </a:lnTo>
                <a:lnTo>
                  <a:pt x="0" y="4762"/>
                </a:lnTo>
                <a:lnTo>
                  <a:pt x="4762" y="0"/>
                </a:lnTo>
                <a:lnTo>
                  <a:pt x="6313487" y="0"/>
                </a:lnTo>
                <a:lnTo>
                  <a:pt x="6318250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3508375"/>
                </a:lnTo>
                <a:lnTo>
                  <a:pt x="4762" y="3508375"/>
                </a:lnTo>
                <a:lnTo>
                  <a:pt x="9525" y="3513137"/>
                </a:lnTo>
                <a:lnTo>
                  <a:pt x="6318250" y="3513137"/>
                </a:lnTo>
                <a:lnTo>
                  <a:pt x="6318021" y="3514610"/>
                </a:lnTo>
                <a:lnTo>
                  <a:pt x="6317335" y="3515931"/>
                </a:lnTo>
                <a:lnTo>
                  <a:pt x="6316281" y="3516985"/>
                </a:lnTo>
                <a:lnTo>
                  <a:pt x="6314960" y="3517671"/>
                </a:lnTo>
                <a:lnTo>
                  <a:pt x="6313487" y="3517900"/>
                </a:lnTo>
                <a:close/>
              </a:path>
              <a:path w="6318250" h="351790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6318250" h="3517900">
                <a:moveTo>
                  <a:pt x="6308725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6308725" y="4762"/>
                </a:lnTo>
                <a:lnTo>
                  <a:pt x="6308725" y="9525"/>
                </a:lnTo>
                <a:close/>
              </a:path>
              <a:path w="6318250" h="3517900">
                <a:moveTo>
                  <a:pt x="6308725" y="3513137"/>
                </a:moveTo>
                <a:lnTo>
                  <a:pt x="6308725" y="4762"/>
                </a:lnTo>
                <a:lnTo>
                  <a:pt x="6313487" y="9525"/>
                </a:lnTo>
                <a:lnTo>
                  <a:pt x="6318250" y="9525"/>
                </a:lnTo>
                <a:lnTo>
                  <a:pt x="6318250" y="3508375"/>
                </a:lnTo>
                <a:lnTo>
                  <a:pt x="6313487" y="3508375"/>
                </a:lnTo>
                <a:lnTo>
                  <a:pt x="6308725" y="3513137"/>
                </a:lnTo>
                <a:close/>
              </a:path>
              <a:path w="6318250" h="3517900">
                <a:moveTo>
                  <a:pt x="6318250" y="9525"/>
                </a:moveTo>
                <a:lnTo>
                  <a:pt x="6313487" y="9525"/>
                </a:lnTo>
                <a:lnTo>
                  <a:pt x="6308725" y="4762"/>
                </a:lnTo>
                <a:lnTo>
                  <a:pt x="6318250" y="4762"/>
                </a:lnTo>
                <a:lnTo>
                  <a:pt x="6318250" y="9525"/>
                </a:lnTo>
                <a:close/>
              </a:path>
              <a:path w="6318250" h="3517900">
                <a:moveTo>
                  <a:pt x="9525" y="3513137"/>
                </a:moveTo>
                <a:lnTo>
                  <a:pt x="4762" y="3508375"/>
                </a:lnTo>
                <a:lnTo>
                  <a:pt x="9525" y="3508375"/>
                </a:lnTo>
                <a:lnTo>
                  <a:pt x="9525" y="3513137"/>
                </a:lnTo>
                <a:close/>
              </a:path>
              <a:path w="6318250" h="3517900">
                <a:moveTo>
                  <a:pt x="6308725" y="3513137"/>
                </a:moveTo>
                <a:lnTo>
                  <a:pt x="9525" y="3513137"/>
                </a:lnTo>
                <a:lnTo>
                  <a:pt x="9525" y="3508375"/>
                </a:lnTo>
                <a:lnTo>
                  <a:pt x="6308725" y="3508375"/>
                </a:lnTo>
                <a:lnTo>
                  <a:pt x="6308725" y="3513137"/>
                </a:lnTo>
                <a:close/>
              </a:path>
              <a:path w="6318250" h="3517900">
                <a:moveTo>
                  <a:pt x="6318250" y="3513137"/>
                </a:moveTo>
                <a:lnTo>
                  <a:pt x="6308725" y="3513137"/>
                </a:lnTo>
                <a:lnTo>
                  <a:pt x="6313487" y="3508375"/>
                </a:lnTo>
                <a:lnTo>
                  <a:pt x="6318250" y="3508375"/>
                </a:lnTo>
                <a:lnTo>
                  <a:pt x="6318250" y="3513137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83684" y="1750822"/>
            <a:ext cx="1704339" cy="69596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30200" indent="-254000">
              <a:lnSpc>
                <a:spcPct val="100000"/>
              </a:lnSpc>
              <a:spcBef>
                <a:spcPts val="335"/>
              </a:spcBef>
              <a:buAutoNum type="arabicPeriod" startAt="8"/>
              <a:tabLst>
                <a:tab pos="330200" algn="l"/>
              </a:tabLst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Library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252095" indent="-239395">
              <a:lnSpc>
                <a:spcPct val="100000"/>
              </a:lnSpc>
              <a:spcBef>
                <a:spcPts val="240"/>
              </a:spcBef>
              <a:buAutoNum type="arabicPeriod" startAt="8"/>
              <a:tabLst>
                <a:tab pos="252095" algn="l"/>
              </a:tabLst>
            </a:pPr>
            <a:r>
              <a:rPr sz="2000" b="1" dirty="0">
                <a:latin typeface="Times New Roman" panose="02020603050405020304"/>
                <a:cs typeface="Times New Roman" panose="02020603050405020304"/>
              </a:rPr>
              <a:t>Art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and</a:t>
            </a:r>
            <a:r>
              <a:rPr sz="2000" b="1" spc="-9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dirty="0">
                <a:latin typeface="Times New Roman" panose="02020603050405020304"/>
                <a:cs typeface="Times New Roman" panose="02020603050405020304"/>
              </a:rPr>
              <a:t>craft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1289" y="1180465"/>
            <a:ext cx="3904615" cy="2160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45"/>
              </a:lnSpc>
              <a:spcBef>
                <a:spcPts val="100"/>
              </a:spcBef>
            </a:pPr>
            <a:r>
              <a:rPr sz="1800" b="1" u="sng" spc="-5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Subjects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for </a:t>
            </a:r>
            <a:r>
              <a:rPr sz="1800" b="1" u="sng" spc="-5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VI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to</a:t>
            </a:r>
            <a:r>
              <a:rPr sz="1800" b="1" u="sng" spc="-15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b="1" u="sng" spc="-5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VIII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 marL="615950" indent="-254000">
              <a:lnSpc>
                <a:spcPts val="2385"/>
              </a:lnSpc>
              <a:buAutoNum type="arabicPeriod"/>
              <a:tabLst>
                <a:tab pos="615950" algn="l"/>
              </a:tabLst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English Language </a:t>
            </a:r>
            <a:r>
              <a:rPr sz="2000" b="1" dirty="0">
                <a:latin typeface="Times New Roman" panose="02020603050405020304"/>
                <a:cs typeface="Times New Roman" panose="02020603050405020304"/>
              </a:rPr>
              <a:t>/</a:t>
            </a:r>
            <a:r>
              <a:rPr sz="2000" b="1" spc="-2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spc="-10" dirty="0">
                <a:latin typeface="Times New Roman" panose="02020603050405020304"/>
                <a:cs typeface="Times New Roman" panose="02020603050405020304"/>
              </a:rPr>
              <a:t>Literature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647700" indent="-254000">
              <a:lnSpc>
                <a:spcPct val="100000"/>
              </a:lnSpc>
              <a:spcBef>
                <a:spcPts val="200"/>
              </a:spcBef>
              <a:buAutoNum type="arabicPeriod"/>
              <a:tabLst>
                <a:tab pos="647700" algn="l"/>
              </a:tabLst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Hindi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647700" indent="-25400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647700" algn="l"/>
              </a:tabLst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Marathi(Third</a:t>
            </a:r>
            <a:r>
              <a:rPr sz="2000" b="1" spc="-2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Language)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647700" indent="-254000">
              <a:lnSpc>
                <a:spcPct val="100000"/>
              </a:lnSpc>
              <a:spcBef>
                <a:spcPts val="1040"/>
              </a:spcBef>
              <a:buAutoNum type="arabicPeriod"/>
              <a:tabLst>
                <a:tab pos="647700" algn="l"/>
              </a:tabLst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Mathematics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647700" indent="-254000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647700" algn="l"/>
              </a:tabLst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Science </a:t>
            </a:r>
            <a:r>
              <a:rPr sz="2000" b="1" dirty="0">
                <a:latin typeface="Times New Roman" panose="02020603050405020304"/>
                <a:cs typeface="Times New Roman" panose="02020603050405020304"/>
              </a:rPr>
              <a:t>/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 EVS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48759" y="2401061"/>
            <a:ext cx="2264410" cy="9398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52120" indent="-439420">
              <a:lnSpc>
                <a:spcPct val="100000"/>
              </a:lnSpc>
              <a:spcBef>
                <a:spcPts val="1300"/>
              </a:spcBef>
              <a:buAutoNum type="arabicPeriod" startAt="10"/>
              <a:tabLst>
                <a:tab pos="452120" algn="l"/>
              </a:tabLst>
            </a:pPr>
            <a:r>
              <a:rPr sz="2000" b="1" spc="-30" dirty="0">
                <a:latin typeface="Times New Roman" panose="02020603050405020304"/>
                <a:cs typeface="Times New Roman" panose="02020603050405020304"/>
              </a:rPr>
              <a:t>Work</a:t>
            </a:r>
            <a:r>
              <a:rPr sz="2000" b="1" spc="-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Education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400685" indent="-367030">
              <a:lnSpc>
                <a:spcPct val="100000"/>
              </a:lnSpc>
              <a:spcBef>
                <a:spcPts val="1200"/>
              </a:spcBef>
              <a:buAutoNum type="arabicPeriod" startAt="10"/>
              <a:tabLst>
                <a:tab pos="400685" algn="l"/>
              </a:tabLst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Sports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17645" y="3467100"/>
            <a:ext cx="150050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12. Life</a:t>
            </a:r>
            <a:r>
              <a:rPr sz="2000" b="1" spc="-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Skills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2290" y="3315461"/>
            <a:ext cx="1855470" cy="9398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Bef>
                <a:spcPts val="1300"/>
              </a:spcBef>
              <a:buAutoNum type="arabicPeriod" startAt="6"/>
              <a:tabLst>
                <a:tab pos="266700" algn="l"/>
              </a:tabLst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Computer </a:t>
            </a:r>
            <a:r>
              <a:rPr sz="2000" b="1" dirty="0">
                <a:latin typeface="Times New Roman" panose="02020603050405020304"/>
                <a:cs typeface="Times New Roman" panose="02020603050405020304"/>
              </a:rPr>
              <a:t>/</a:t>
            </a:r>
            <a:r>
              <a:rPr sz="2000" b="1" spc="-114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dirty="0">
                <a:latin typeface="Times New Roman" panose="02020603050405020304"/>
                <a:cs typeface="Times New Roman" panose="02020603050405020304"/>
              </a:rPr>
              <a:t>IT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266700" indent="-254000">
              <a:lnSpc>
                <a:spcPct val="100000"/>
              </a:lnSpc>
              <a:spcBef>
                <a:spcPts val="1200"/>
              </a:spcBef>
              <a:buAutoNum type="arabicPeriod" startAt="6"/>
              <a:tabLst>
                <a:tab pos="266700" algn="l"/>
              </a:tabLst>
            </a:pPr>
            <a:r>
              <a:rPr sz="2000" b="1" dirty="0">
                <a:latin typeface="Times New Roman" panose="02020603050405020304"/>
                <a:cs typeface="Times New Roman" panose="02020603050405020304"/>
              </a:rPr>
              <a:t>GK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56247" y="789431"/>
            <a:ext cx="2517648" cy="2752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6200" y="33654"/>
            <a:ext cx="6451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Subjects Offered in Classes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IX-X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6297167" y="1048511"/>
            <a:ext cx="2846832" cy="2438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296" y="45719"/>
            <a:ext cx="556260" cy="64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51154" y="770255"/>
          <a:ext cx="5643880" cy="38665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1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6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SUBJECTS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SUBJECT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CODE</a:t>
                      </a:r>
                      <a:endParaRPr sz="1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1440" marR="771525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English  l</a:t>
                      </a: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a</a:t>
                      </a: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n</a:t>
                      </a: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g</a:t>
                      </a: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u</a:t>
                      </a: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age</a:t>
                      </a: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/Li</a:t>
                      </a: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terat</a:t>
                      </a: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u</a:t>
                      </a:r>
                      <a:r>
                        <a:rPr sz="1800" b="1" spc="-35" dirty="0">
                          <a:latin typeface="Times New Roman" panose="02020603050405020304"/>
                          <a:cs typeface="Times New Roman" panose="02020603050405020304"/>
                        </a:rPr>
                        <a:t>r</a:t>
                      </a: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e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(184)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marL="91440" marR="1317625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Mathematics  </a:t>
                      </a: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</a:t>
                      </a: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S</a:t>
                      </a:r>
                      <a:r>
                        <a:rPr sz="1800" b="1" spc="-140" dirty="0">
                          <a:latin typeface="Times New Roman" panose="02020603050405020304"/>
                          <a:cs typeface="Times New Roman" panose="02020603050405020304"/>
                        </a:rPr>
                        <a:t>T</a:t>
                      </a: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ANDARD)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(041)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Hindi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(085)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Science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(086)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Social</a:t>
                      </a:r>
                      <a:r>
                        <a:rPr sz="1800" b="1" spc="-10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Science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(087)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Information</a:t>
                      </a:r>
                      <a:r>
                        <a:rPr sz="1800" b="1" spc="-1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800" b="1" spc="-20" dirty="0">
                          <a:latin typeface="Times New Roman" panose="02020603050405020304"/>
                          <a:cs typeface="Times New Roman" panose="02020603050405020304"/>
                        </a:rPr>
                        <a:t>Technology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(402)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755900" y="4779645"/>
          <a:ext cx="5486400" cy="1934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9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7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5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SR.NO</a:t>
                      </a: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SKILL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SUBJECT</a:t>
                      </a:r>
                      <a:endParaRPr sz="1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1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Library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25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Work</a:t>
                      </a:r>
                      <a:r>
                        <a:rPr sz="1800" spc="-1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Education</a:t>
                      </a:r>
                      <a:endParaRPr sz="1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5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Sports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5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15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Life</a:t>
                      </a:r>
                      <a:r>
                        <a:rPr sz="1800" spc="-1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Skills</a:t>
                      </a:r>
                      <a:endParaRPr sz="1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6110" y="380365"/>
            <a:ext cx="8463280" cy="565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321175" algn="l"/>
              </a:tabLst>
            </a:pPr>
            <a:r>
              <a:rPr sz="3600" spc="-5" dirty="0">
                <a:solidFill>
                  <a:srgbClr val="000000"/>
                </a:solidFill>
              </a:rPr>
              <a:t>Subjects </a:t>
            </a:r>
            <a:r>
              <a:rPr sz="3600" spc="-15" dirty="0">
                <a:solidFill>
                  <a:srgbClr val="000000"/>
                </a:solidFill>
              </a:rPr>
              <a:t>Offered</a:t>
            </a:r>
            <a:r>
              <a:rPr sz="3600" spc="3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in</a:t>
            </a:r>
            <a:r>
              <a:rPr sz="3600" spc="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Classes	XI &amp;</a:t>
            </a:r>
            <a:r>
              <a:rPr sz="3600" spc="-7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XII</a:t>
            </a:r>
          </a:p>
        </p:txBody>
      </p:sp>
      <p:sp>
        <p:nvSpPr>
          <p:cNvPr id="3" name="object 3"/>
          <p:cNvSpPr/>
          <p:nvPr/>
        </p:nvSpPr>
        <p:spPr>
          <a:xfrm>
            <a:off x="71627" y="89915"/>
            <a:ext cx="554736" cy="64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11011" y="1048511"/>
            <a:ext cx="3025140" cy="29682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51154" y="955675"/>
          <a:ext cx="5327650" cy="37223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00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SUBJECT</a:t>
                      </a:r>
                      <a:endParaRPr sz="1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SUBJECT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CODE</a:t>
                      </a:r>
                      <a:endParaRPr sz="1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English</a:t>
                      </a:r>
                      <a:r>
                        <a:rPr sz="1800" b="1" spc="-10" dirty="0">
                          <a:latin typeface="Times New Roman" panose="02020603050405020304"/>
                          <a:cs typeface="Times New Roman" panose="02020603050405020304"/>
                        </a:rPr>
                        <a:t> Core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(301)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Mathematics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(041)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Biology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(044)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Physics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(042)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Chemistry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(043)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77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Information</a:t>
                      </a:r>
                      <a:r>
                        <a:rPr sz="1800" b="1" spc="-20" dirty="0">
                          <a:latin typeface="Times New Roman" panose="02020603050405020304"/>
                          <a:cs typeface="Times New Roman" panose="02020603050405020304"/>
                        </a:rPr>
                        <a:t> Technology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(402)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755900" y="4779645"/>
          <a:ext cx="5486400" cy="1934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9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7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5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SR.NO</a:t>
                      </a: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SKILL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SUBJECT</a:t>
                      </a:r>
                      <a:endParaRPr sz="1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1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Library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25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Work</a:t>
                      </a:r>
                      <a:r>
                        <a:rPr sz="1800" spc="-1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Education</a:t>
                      </a:r>
                      <a:endParaRPr sz="1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5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Sports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5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15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Life</a:t>
                      </a:r>
                      <a:r>
                        <a:rPr sz="1800" spc="-1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Skills</a:t>
                      </a:r>
                      <a:endParaRPr sz="1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8939" y="2261742"/>
            <a:ext cx="560324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marR="5080" indent="-266700">
              <a:lnSpc>
                <a:spcPct val="150000"/>
              </a:lnSpc>
              <a:spcBef>
                <a:spcPts val="100"/>
              </a:spcBef>
            </a:pPr>
            <a:r>
              <a:rPr spc="-5" dirty="0">
                <a:solidFill>
                  <a:srgbClr val="6F2F9F"/>
                </a:solidFill>
              </a:rPr>
              <a:t>LET’S INTRODUCE YOU </a:t>
            </a:r>
            <a:r>
              <a:rPr spc="-30" dirty="0">
                <a:solidFill>
                  <a:srgbClr val="6F2F9F"/>
                </a:solidFill>
              </a:rPr>
              <a:t>TO</a:t>
            </a:r>
            <a:r>
              <a:rPr spc="-220" dirty="0">
                <a:solidFill>
                  <a:srgbClr val="6F2F9F"/>
                </a:solidFill>
              </a:rPr>
              <a:t> </a:t>
            </a:r>
            <a:r>
              <a:rPr spc="-5" dirty="0">
                <a:solidFill>
                  <a:srgbClr val="6F2F9F"/>
                </a:solidFill>
              </a:rPr>
              <a:t>THE  MANAGEMENT</a:t>
            </a:r>
            <a:r>
              <a:rPr spc="-55" dirty="0">
                <a:solidFill>
                  <a:srgbClr val="6F2F9F"/>
                </a:solidFill>
              </a:rPr>
              <a:t> </a:t>
            </a:r>
            <a:r>
              <a:rPr spc="-5" dirty="0">
                <a:solidFill>
                  <a:srgbClr val="6F2F9F"/>
                </a:solidFill>
              </a:rPr>
              <a:t>COMMITTEE</a:t>
            </a:r>
          </a:p>
        </p:txBody>
      </p:sp>
      <p:sp>
        <p:nvSpPr>
          <p:cNvPr id="3" name="object 3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70" y="49197"/>
            <a:ext cx="937735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1615" y="652334"/>
            <a:ext cx="4150377" cy="427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6426834"/>
            <a:ext cx="617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9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202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0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1459" y="3047"/>
            <a:ext cx="701040" cy="6736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52165" y="1353184"/>
            <a:ext cx="1858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1F487C"/>
                </a:solidFill>
                <a:latin typeface="Times New Roman" panose="02020603050405020304"/>
                <a:cs typeface="Times New Roman" panose="02020603050405020304"/>
              </a:rPr>
              <a:t>Grade </a:t>
            </a:r>
            <a:r>
              <a:rPr sz="1800" b="1" dirty="0">
                <a:solidFill>
                  <a:srgbClr val="1F487C"/>
                </a:solidFill>
                <a:latin typeface="Times New Roman" panose="02020603050405020304"/>
                <a:cs typeface="Times New Roman" panose="02020603050405020304"/>
              </a:rPr>
              <a:t>– VI to</a:t>
            </a:r>
            <a:r>
              <a:rPr sz="1800" b="1" spc="-140" dirty="0">
                <a:solidFill>
                  <a:srgbClr val="1F487C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Times New Roman" panose="02020603050405020304"/>
                <a:cs typeface="Times New Roman" panose="02020603050405020304"/>
              </a:rPr>
              <a:t>VIII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53390" y="2126614"/>
          <a:ext cx="8228965" cy="4246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35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3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4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525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Row</a:t>
                      </a: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 Labels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836295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Quantity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8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Art </a:t>
                      </a: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book </a:t>
                      </a: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A3 - 40</a:t>
                      </a:r>
                      <a:r>
                        <a:rPr sz="1800" b="1" spc="-10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pages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8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1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8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Graph Book, </a:t>
                      </a: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56 Pages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8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1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9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Single lined, </a:t>
                      </a: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96</a:t>
                      </a:r>
                      <a:r>
                        <a:rPr sz="1800" b="1" spc="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pages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6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9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12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6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3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Four line notebook </a:t>
                      </a: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(40</a:t>
                      </a:r>
                      <a:r>
                        <a:rPr sz="1800" b="1" spc="-30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Pages)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1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5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Single line long </a:t>
                      </a:r>
                      <a:r>
                        <a:rPr sz="1800" b="1" spc="-10" dirty="0">
                          <a:latin typeface="Times New Roman" panose="02020603050405020304"/>
                          <a:cs typeface="Times New Roman" panose="02020603050405020304"/>
                        </a:rPr>
                        <a:t>register </a:t>
                      </a: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(200</a:t>
                      </a:r>
                      <a:r>
                        <a:rPr sz="1800" b="1" spc="-1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800" b="1" spc="-5" dirty="0">
                          <a:latin typeface="Times New Roman" panose="02020603050405020304"/>
                          <a:cs typeface="Times New Roman" panose="02020603050405020304"/>
                        </a:rPr>
                        <a:t>Pages)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5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Times New Roman" panose="02020603050405020304"/>
                          <a:cs typeface="Times New Roman" panose="02020603050405020304"/>
                        </a:rPr>
                        <a:t>3</a:t>
                      </a: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40151" y="173736"/>
            <a:ext cx="3735999" cy="963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2583" y="0"/>
            <a:ext cx="1042416" cy="999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56017" y="2866389"/>
            <a:ext cx="6560184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16375E"/>
                </a:solidFill>
                <a:hlinkClick r:id="rId4"/>
              </a:rPr>
              <a:t>http://jmlzsnagothane.edu.in/calendar.aspx</a:t>
            </a:r>
          </a:p>
        </p:txBody>
      </p:sp>
      <p:pic>
        <p:nvPicPr>
          <p:cNvPr id="7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4998" y="1371600"/>
            <a:ext cx="617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Annual Academic Calendar 2021-22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2188210"/>
            <a:ext cx="7214870" cy="356870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84480" indent="-272415">
              <a:lnSpc>
                <a:spcPct val="100000"/>
              </a:lnSpc>
              <a:spcBef>
                <a:spcPts val="960"/>
              </a:spcBef>
              <a:buSzPct val="96000"/>
              <a:buFont typeface="Wingdings" panose="05000000000000000000"/>
              <a:buChar char=""/>
              <a:tabLst>
                <a:tab pos="285115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Children need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to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attend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a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full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day of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school each</a:t>
            </a:r>
            <a:r>
              <a:rPr sz="2400" b="1" spc="1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day.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284480" indent="-272415">
              <a:lnSpc>
                <a:spcPct val="100000"/>
              </a:lnSpc>
              <a:spcBef>
                <a:spcPts val="860"/>
              </a:spcBef>
              <a:buSzPct val="96000"/>
              <a:buFont typeface="Wingdings" panose="05000000000000000000"/>
              <a:buChar char=""/>
              <a:tabLst>
                <a:tab pos="285115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Regular attendance is expected.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12700" marR="631825">
              <a:lnSpc>
                <a:spcPct val="80000"/>
              </a:lnSpc>
              <a:spcBef>
                <a:spcPts val="1435"/>
              </a:spcBef>
              <a:buSzPct val="96000"/>
              <a:buFont typeface="Wingdings" panose="05000000000000000000"/>
              <a:buChar char=""/>
              <a:tabLst>
                <a:tab pos="285115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The reporting time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to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school is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9:00 a.m. and the 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assembly starts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at 9.10 a.m.</a:t>
            </a:r>
            <a:r>
              <a:rPr sz="2400" b="1" spc="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sharp.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80000"/>
              </a:lnSpc>
              <a:spcBef>
                <a:spcPts val="1440"/>
              </a:spcBef>
              <a:buSzPct val="96000"/>
              <a:buFont typeface="Wingdings" panose="05000000000000000000"/>
              <a:buChar char=""/>
              <a:tabLst>
                <a:tab pos="285115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Following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an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absence,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the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parent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must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send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a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written 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note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stating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the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reason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for the</a:t>
            </a:r>
            <a:r>
              <a:rPr sz="2400" b="1" spc="-1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absence.</a:t>
            </a: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12700" marR="126365">
              <a:lnSpc>
                <a:spcPct val="80000"/>
              </a:lnSpc>
              <a:spcBef>
                <a:spcPts val="1440"/>
              </a:spcBef>
              <a:buSzPct val="96000"/>
              <a:buFont typeface="Wingdings" panose="05000000000000000000"/>
              <a:buChar char=""/>
              <a:tabLst>
                <a:tab pos="285115" algn="l"/>
              </a:tabLst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Students will NOT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be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sent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home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early under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any 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circumstances except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any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emergency.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In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case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a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child is 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not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well, kindly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do not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send him/ her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to</a:t>
            </a:r>
            <a:r>
              <a:rPr sz="2400" b="1" spc="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school.</a:t>
            </a:r>
            <a:endParaRPr sz="2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9614" y="156845"/>
            <a:ext cx="5452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u="heavy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/>
                <a:cs typeface="Times New Roman" panose="02020603050405020304"/>
              </a:rPr>
              <a:t>Our </a:t>
            </a:r>
            <a:r>
              <a:rPr sz="2400" b="0" u="heavy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/>
                <a:cs typeface="Times New Roman" panose="02020603050405020304"/>
              </a:rPr>
              <a:t>School Program During Regular</a:t>
            </a:r>
            <a:r>
              <a:rPr sz="2400" b="0" u="heavy" spc="2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0" u="heavy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/>
                <a:cs typeface="Times New Roman" panose="02020603050405020304"/>
              </a:rPr>
              <a:t>School</a:t>
            </a:r>
            <a:endParaRPr sz="2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33716" y="2599321"/>
            <a:ext cx="1558556" cy="1485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03056" y="2919044"/>
            <a:ext cx="83820" cy="52705"/>
          </a:xfrm>
          <a:custGeom>
            <a:avLst/>
            <a:gdLst/>
            <a:ahLst/>
            <a:cxnLst/>
            <a:rect l="l" t="t" r="r" b="b"/>
            <a:pathLst>
              <a:path w="83820" h="52705">
                <a:moveTo>
                  <a:pt x="60744" y="52235"/>
                </a:moveTo>
                <a:lnTo>
                  <a:pt x="41973" y="51511"/>
                </a:lnTo>
                <a:lnTo>
                  <a:pt x="10807" y="36690"/>
                </a:lnTo>
                <a:lnTo>
                  <a:pt x="0" y="4190"/>
                </a:lnTo>
                <a:lnTo>
                  <a:pt x="27000" y="10185"/>
                </a:lnTo>
                <a:lnTo>
                  <a:pt x="83210" y="0"/>
                </a:lnTo>
                <a:lnTo>
                  <a:pt x="60744" y="522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68500" y="2949841"/>
            <a:ext cx="81280" cy="51435"/>
          </a:xfrm>
          <a:custGeom>
            <a:avLst/>
            <a:gdLst/>
            <a:ahLst/>
            <a:cxnLst/>
            <a:rect l="l" t="t" r="r" b="b"/>
            <a:pathLst>
              <a:path w="81279" h="51435">
                <a:moveTo>
                  <a:pt x="75704" y="50914"/>
                </a:moveTo>
                <a:lnTo>
                  <a:pt x="0" y="21742"/>
                </a:lnTo>
                <a:lnTo>
                  <a:pt x="3187" y="0"/>
                </a:lnTo>
                <a:lnTo>
                  <a:pt x="81191" y="34366"/>
                </a:lnTo>
                <a:lnTo>
                  <a:pt x="75704" y="509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42315" y="715556"/>
            <a:ext cx="1487740" cy="1306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38600" y="762000"/>
            <a:ext cx="1143000" cy="137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43800" y="4495800"/>
            <a:ext cx="1540763" cy="175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1000" y="76200"/>
            <a:ext cx="533400" cy="685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0969" y="998219"/>
            <a:ext cx="63671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45" dirty="0">
                <a:solidFill>
                  <a:srgbClr val="FF0000"/>
                </a:solidFill>
              </a:rPr>
              <a:t>MONTHLY </a:t>
            </a:r>
            <a:r>
              <a:rPr sz="3200" spc="-5" dirty="0">
                <a:solidFill>
                  <a:srgbClr val="FF0000"/>
                </a:solidFill>
              </a:rPr>
              <a:t>THEMES </a:t>
            </a:r>
            <a:r>
              <a:rPr sz="3200" dirty="0">
                <a:solidFill>
                  <a:srgbClr val="FF0000"/>
                </a:solidFill>
              </a:rPr>
              <a:t>FOR</a:t>
            </a:r>
            <a:r>
              <a:rPr sz="3200" spc="-180" dirty="0">
                <a:solidFill>
                  <a:srgbClr val="FF0000"/>
                </a:solidFill>
              </a:rPr>
              <a:t> </a:t>
            </a:r>
            <a:r>
              <a:rPr sz="3200" spc="-5" dirty="0">
                <a:solidFill>
                  <a:srgbClr val="FF0000"/>
                </a:solidFill>
              </a:rPr>
              <a:t>202</a:t>
            </a:r>
            <a:r>
              <a:rPr lang="en-US" sz="3200" spc="-5" dirty="0">
                <a:solidFill>
                  <a:srgbClr val="FF0000"/>
                </a:solidFill>
              </a:rPr>
              <a:t>1</a:t>
            </a:r>
            <a:r>
              <a:rPr sz="3200" spc="-5" dirty="0">
                <a:solidFill>
                  <a:srgbClr val="FF0000"/>
                </a:solidFill>
              </a:rPr>
              <a:t>-2</a:t>
            </a:r>
            <a:r>
              <a:rPr lang="en-US" sz="3200" spc="-5" dirty="0">
                <a:solidFill>
                  <a:srgbClr val="FF0000"/>
                </a:solidFill>
              </a:rPr>
              <a:t>2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23188" y="1575942"/>
            <a:ext cx="8852077" cy="3280385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295275" indent="-283210">
              <a:lnSpc>
                <a:spcPct val="100000"/>
              </a:lnSpc>
              <a:spcBef>
                <a:spcPts val="1780"/>
              </a:spcBef>
              <a:buSzPct val="96000"/>
              <a:buFont typeface="Wingdings" panose="05000000000000000000"/>
              <a:buChar char=""/>
              <a:tabLst>
                <a:tab pos="295910" algn="l"/>
              </a:tabLst>
            </a:pPr>
            <a:r>
              <a:rPr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April  202</a:t>
            </a:r>
            <a:r>
              <a:rPr lang="en-US"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1 </a:t>
            </a:r>
            <a:r>
              <a:rPr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Theme</a:t>
            </a:r>
            <a:r>
              <a:rPr sz="2800" b="1" spc="-40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–</a:t>
            </a:r>
            <a:r>
              <a:rPr lang="en-US"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Reading</a:t>
            </a:r>
          </a:p>
          <a:p>
            <a:pPr marL="295275" indent="-283210">
              <a:spcBef>
                <a:spcPts val="1780"/>
              </a:spcBef>
              <a:buSzPct val="96000"/>
              <a:buFont typeface="Wingdings" panose="05000000000000000000"/>
              <a:buChar char=""/>
              <a:tabLst>
                <a:tab pos="295910" algn="l"/>
              </a:tabLst>
            </a:pPr>
            <a:r>
              <a:rPr lang="en-US"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June 2021 Theme –</a:t>
            </a:r>
            <a:r>
              <a:rPr lang="en-US" sz="2800" b="1" spc="-200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Linguistic</a:t>
            </a:r>
          </a:p>
          <a:p>
            <a:pPr marL="295275" indent="-283210">
              <a:lnSpc>
                <a:spcPct val="100000"/>
              </a:lnSpc>
              <a:spcBef>
                <a:spcPts val="1780"/>
              </a:spcBef>
              <a:buSzPct val="96000"/>
              <a:buFont typeface="Wingdings" panose="05000000000000000000"/>
              <a:buChar char=""/>
              <a:tabLst>
                <a:tab pos="295910" algn="l"/>
              </a:tabLst>
            </a:pPr>
            <a:r>
              <a:rPr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July </a:t>
            </a:r>
            <a:r>
              <a:rPr lang="en-US"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2021</a:t>
            </a:r>
            <a:r>
              <a:rPr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Theme –</a:t>
            </a:r>
            <a:r>
              <a:rPr sz="2800" b="1" spc="-200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Mathomania</a:t>
            </a:r>
            <a:endParaRPr lang="en-US" sz="2800" dirty="0">
              <a:latin typeface="Times New Roman" panose="02020603050405020304"/>
              <a:cs typeface="Times New Roman" panose="02020603050405020304"/>
            </a:endParaRPr>
          </a:p>
          <a:p>
            <a:pPr marL="295275" indent="-283210">
              <a:lnSpc>
                <a:spcPct val="100000"/>
              </a:lnSpc>
              <a:spcBef>
                <a:spcPts val="1680"/>
              </a:spcBef>
              <a:buSzPct val="96000"/>
              <a:buFont typeface="Wingdings" panose="05000000000000000000"/>
              <a:buChar char=""/>
              <a:tabLst>
                <a:tab pos="295910" algn="l"/>
              </a:tabLst>
            </a:pPr>
            <a:r>
              <a:rPr lang="en-US"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August &amp; September 2021 Theme - </a:t>
            </a:r>
            <a:r>
              <a:rPr lang="en-US" sz="2800" b="1" spc="-2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Tranquility</a:t>
            </a:r>
            <a:endParaRPr lang="en-US" sz="2800" dirty="0">
              <a:latin typeface="Times New Roman" panose="02020603050405020304"/>
              <a:cs typeface="Times New Roman" panose="02020603050405020304"/>
            </a:endParaRPr>
          </a:p>
          <a:p>
            <a:pPr marL="295275" indent="-283210">
              <a:lnSpc>
                <a:spcPct val="100000"/>
              </a:lnSpc>
              <a:spcBef>
                <a:spcPts val="1680"/>
              </a:spcBef>
              <a:buSzPct val="96000"/>
              <a:buFont typeface="Wingdings" panose="05000000000000000000"/>
              <a:buChar char=""/>
              <a:tabLst>
                <a:tab pos="295910" algn="l"/>
                <a:tab pos="2045335" algn="l"/>
              </a:tabLst>
            </a:pPr>
            <a:r>
              <a:rPr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October</a:t>
            </a:r>
            <a:r>
              <a:rPr lang="en-US"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&amp; </a:t>
            </a:r>
            <a:r>
              <a:rPr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November202</a:t>
            </a:r>
            <a:r>
              <a:rPr lang="en-US"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r>
              <a:rPr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 Theme </a:t>
            </a:r>
            <a:r>
              <a:rPr lang="en-US" sz="2800" b="1" spc="-5" dirty="0">
                <a:solidFill>
                  <a:srgbClr val="2808DF"/>
                </a:solidFill>
                <a:latin typeface="Times New Roman" panose="02020603050405020304"/>
                <a:cs typeface="Times New Roman" panose="02020603050405020304"/>
              </a:rPr>
              <a:t>-Celebration</a:t>
            </a:r>
            <a:endParaRPr lang="en-US" sz="28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6616-6F2B-A847-B3B1-A37670DB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515" y="76200"/>
            <a:ext cx="6744969" cy="430887"/>
          </a:xfrm>
        </p:spPr>
        <p:txBody>
          <a:bodyPr/>
          <a:lstStyle/>
          <a:p>
            <a:pPr algn="ctr"/>
            <a:r>
              <a:rPr lang="en-IN"/>
              <a:t>Virtual School Activity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E4F9B-CED7-C347-8BED-422B8C948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356" y="1846105"/>
            <a:ext cx="2744058" cy="276999"/>
          </a:xfrm>
        </p:spPr>
        <p:txBody>
          <a:bodyPr/>
          <a:lstStyle/>
          <a:p>
            <a:r>
              <a:rPr lang="en-IN" b="1"/>
              <a:t>Mother‘s Day Celebration</a:t>
            </a:r>
            <a:endParaRPr lang="en-US" b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A8329C-DB59-9048-98E8-9089E7C59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6" y="2479040"/>
            <a:ext cx="2573248" cy="4064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CC07D70-9D4C-554C-9068-9CF70D416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35" y="2479040"/>
            <a:ext cx="2794728" cy="4064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875A212-F95C-AA48-9271-92D64230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4635" y="1785768"/>
            <a:ext cx="2744058" cy="276999"/>
          </a:xfrm>
        </p:spPr>
        <p:txBody>
          <a:bodyPr/>
          <a:lstStyle/>
          <a:p>
            <a:pPr algn="ctr"/>
            <a:r>
              <a:rPr lang="en-IN" b="1"/>
              <a:t>World Book Day</a:t>
            </a:r>
            <a:endParaRPr lang="en-US" b="1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6643E02-FF7F-E74D-B29D-C000F30E2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84" y="2479040"/>
            <a:ext cx="2444893" cy="4064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C4D48F4-C726-8F45-A0AB-D421E93E6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4001" y="1707605"/>
            <a:ext cx="2744058" cy="276999"/>
          </a:xfrm>
        </p:spPr>
        <p:txBody>
          <a:bodyPr/>
          <a:lstStyle/>
          <a:p>
            <a:pPr algn="ctr"/>
            <a:r>
              <a:rPr lang="en-IN" b="1"/>
              <a:t>Christmas Celebration</a:t>
            </a:r>
            <a:endParaRPr lang="en-US" b="1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50BC8FA5-3522-2142-908D-132AE2138AEC}"/>
              </a:ext>
            </a:extLst>
          </p:cNvPr>
          <p:cNvSpPr/>
          <p:nvPr/>
        </p:nvSpPr>
        <p:spPr>
          <a:xfrm>
            <a:off x="381000" y="76200"/>
            <a:ext cx="533400" cy="685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2" descr="Fit India Logo Png - Fit India Logos, Transparent Png - kindpng">
            <a:extLst>
              <a:ext uri="{FF2B5EF4-FFF2-40B4-BE49-F238E27FC236}">
                <a16:creationId xmlns:a16="http://schemas.microsoft.com/office/drawing/2014/main" id="{37C03757-0BEE-4441-B41C-BB2B72389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429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6616-6F2B-A847-B3B1-A37670DB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515" y="76200"/>
            <a:ext cx="6744969" cy="430887"/>
          </a:xfrm>
        </p:spPr>
        <p:txBody>
          <a:bodyPr/>
          <a:lstStyle/>
          <a:p>
            <a:pPr algn="ctr"/>
            <a:r>
              <a:rPr lang="en-IN"/>
              <a:t>Virtual School Activity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E4F9B-CED7-C347-8BED-422B8C948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356" y="1846105"/>
            <a:ext cx="2744058" cy="276999"/>
          </a:xfrm>
        </p:spPr>
        <p:txBody>
          <a:bodyPr/>
          <a:lstStyle/>
          <a:p>
            <a:r>
              <a:rPr lang="en-IN" b="1"/>
              <a:t>Children‘s Day Celebration</a:t>
            </a:r>
            <a:endParaRPr lang="en-US" b="1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875A212-F95C-AA48-9271-92D64230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4635" y="1785768"/>
            <a:ext cx="2744058" cy="276999"/>
          </a:xfrm>
        </p:spPr>
        <p:txBody>
          <a:bodyPr/>
          <a:lstStyle/>
          <a:p>
            <a:pPr algn="ctr"/>
            <a:r>
              <a:rPr lang="en-IN" b="1"/>
              <a:t>Diwali Celebration</a:t>
            </a:r>
            <a:endParaRPr lang="en-US" b="1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C4D48F4-C726-8F45-A0AB-D421E93E6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4001" y="1707605"/>
            <a:ext cx="2744058" cy="276999"/>
          </a:xfrm>
        </p:spPr>
        <p:txBody>
          <a:bodyPr/>
          <a:lstStyle/>
          <a:p>
            <a:pPr algn="ctr"/>
            <a:r>
              <a:rPr lang="en-IN" b="1"/>
              <a:t>Navratri Celebration</a:t>
            </a:r>
            <a:endParaRPr lang="en-US" b="1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50BC8FA5-3522-2142-908D-132AE2138AEC}"/>
              </a:ext>
            </a:extLst>
          </p:cNvPr>
          <p:cNvSpPr/>
          <p:nvPr/>
        </p:nvSpPr>
        <p:spPr>
          <a:xfrm>
            <a:off x="381000" y="76200"/>
            <a:ext cx="5334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2" descr="Fit India Logo Png - Fit India Logos, Transparent Png - kindpng">
            <a:extLst>
              <a:ext uri="{FF2B5EF4-FFF2-40B4-BE49-F238E27FC236}">
                <a16:creationId xmlns:a16="http://schemas.microsoft.com/office/drawing/2014/main" id="{37C03757-0BEE-4441-B41C-BB2B72389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076E33C-BDEA-934B-B09A-769AFD489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6" y="2588351"/>
            <a:ext cx="2546018" cy="384537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57AB4B84-F0F6-024E-9AF5-054CF533B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35" y="2588351"/>
            <a:ext cx="2546019" cy="3845378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CF14D79E-1055-6844-B387-A4AFB61D8F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874" y="2588351"/>
            <a:ext cx="2841147" cy="384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958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3075" y="423227"/>
            <a:ext cx="31184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0000"/>
                </a:solidFill>
              </a:rPr>
              <a:t>I-Care </a:t>
            </a:r>
            <a:r>
              <a:rPr sz="3200" dirty="0">
                <a:solidFill>
                  <a:srgbClr val="000000"/>
                </a:solidFill>
              </a:rPr>
              <a:t>&amp;</a:t>
            </a:r>
            <a:r>
              <a:rPr sz="3200" spc="-60" dirty="0">
                <a:solidFill>
                  <a:srgbClr val="000000"/>
                </a:solidFill>
              </a:rPr>
              <a:t> </a:t>
            </a:r>
            <a:r>
              <a:rPr sz="3200" spc="-5" dirty="0">
                <a:solidFill>
                  <a:srgbClr val="000000"/>
                </a:solidFill>
              </a:rPr>
              <a:t>POCSO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13359" y="1136903"/>
            <a:ext cx="8930640" cy="5676900"/>
            <a:chOff x="213359" y="1136903"/>
            <a:chExt cx="8930640" cy="5676900"/>
          </a:xfrm>
        </p:grpSpPr>
        <p:sp>
          <p:nvSpPr>
            <p:cNvPr id="4" name="object 4"/>
            <p:cNvSpPr/>
            <p:nvPr/>
          </p:nvSpPr>
          <p:spPr>
            <a:xfrm>
              <a:off x="6628590" y="1333404"/>
              <a:ext cx="2515408" cy="548004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3359" y="1136903"/>
              <a:ext cx="6373368" cy="31181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2239" y="4276090"/>
            <a:ext cx="625475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217170" indent="-285750">
              <a:lnSpc>
                <a:spcPct val="100000"/>
              </a:lnSpc>
              <a:spcBef>
                <a:spcPts val="100"/>
              </a:spcBef>
              <a:buFont typeface="Wingdings" panose="05000000000000000000"/>
              <a:buChar char=""/>
              <a:tabLst>
                <a:tab pos="297815" algn="l"/>
                <a:tab pos="298450" algn="l"/>
              </a:tabLst>
            </a:pPr>
            <a:r>
              <a:rPr sz="1800" b="1" spc="-5" dirty="0">
                <a:latin typeface="Arial" panose="020B0604020202020204"/>
                <a:cs typeface="Arial" panose="020B0604020202020204"/>
              </a:rPr>
              <a:t>Proection </a:t>
            </a:r>
            <a:r>
              <a:rPr sz="1800" b="1" dirty="0">
                <a:latin typeface="Arial" panose="020B0604020202020204"/>
                <a:cs typeface="Arial" panose="020B0604020202020204"/>
              </a:rPr>
              <a:t>of </a:t>
            </a:r>
            <a:r>
              <a:rPr sz="1800" b="1" spc="-5" dirty="0">
                <a:latin typeface="Arial" panose="020B0604020202020204"/>
                <a:cs typeface="Arial" panose="020B0604020202020204"/>
              </a:rPr>
              <a:t>Children from Sexual Offences Act 2012  (32 </a:t>
            </a:r>
            <a:r>
              <a:rPr sz="1800" b="1" dirty="0">
                <a:latin typeface="Arial" panose="020B0604020202020204"/>
                <a:cs typeface="Arial" panose="020B0604020202020204"/>
              </a:rPr>
              <a:t>of</a:t>
            </a:r>
            <a:r>
              <a:rPr sz="1800" b="1" spc="-5" dirty="0">
                <a:latin typeface="Arial" panose="020B0604020202020204"/>
                <a:cs typeface="Arial" panose="020B0604020202020204"/>
              </a:rPr>
              <a:t> 2012)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 marL="298450" marR="5080" indent="-285750">
              <a:lnSpc>
                <a:spcPct val="100000"/>
              </a:lnSpc>
              <a:buFont typeface="Wingdings" panose="05000000000000000000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" panose="020B0604020202020204"/>
                <a:cs typeface="Arial" panose="020B0604020202020204"/>
              </a:rPr>
              <a:t>Sexual </a:t>
            </a:r>
            <a:r>
              <a:rPr sz="1800" spc="-10" dirty="0">
                <a:latin typeface="Arial" panose="020B0604020202020204"/>
                <a:cs typeface="Arial" panose="020B0604020202020204"/>
              </a:rPr>
              <a:t>offences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committed by the persons who are </a:t>
            </a:r>
            <a:r>
              <a:rPr sz="1800" dirty="0">
                <a:latin typeface="Arial" panose="020B0604020202020204"/>
                <a:cs typeface="Arial" panose="020B0604020202020204"/>
              </a:rPr>
              <a:t>in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the  ownership, management of </a:t>
            </a:r>
            <a:r>
              <a:rPr sz="1800" spc="-10" dirty="0">
                <a:latin typeface="Arial" panose="020B0604020202020204"/>
                <a:cs typeface="Arial" panose="020B0604020202020204"/>
              </a:rPr>
              <a:t>staff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of educational institutions  and persons </a:t>
            </a:r>
            <a:r>
              <a:rPr sz="1800" dirty="0">
                <a:latin typeface="Arial" panose="020B0604020202020204"/>
                <a:cs typeface="Arial" panose="020B0604020202020204"/>
              </a:rPr>
              <a:t>in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position of </a:t>
            </a:r>
            <a:r>
              <a:rPr sz="1800" spc="-15" dirty="0">
                <a:latin typeface="Arial" panose="020B0604020202020204"/>
                <a:cs typeface="Arial" panose="020B0604020202020204"/>
              </a:rPr>
              <a:t>Trust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and Authority over children  are liable for higher punishment as per the provision of  </a:t>
            </a:r>
            <a:r>
              <a:rPr sz="1800" b="1" spc="-5" dirty="0">
                <a:latin typeface="Arial" panose="020B0604020202020204"/>
                <a:cs typeface="Arial" panose="020B0604020202020204"/>
              </a:rPr>
              <a:t>sections 5,6,9 and 10 </a:t>
            </a:r>
            <a:r>
              <a:rPr sz="1800" b="1" dirty="0">
                <a:latin typeface="Arial" panose="020B0604020202020204"/>
                <a:cs typeface="Arial" panose="020B0604020202020204"/>
              </a:rPr>
              <a:t>of the</a:t>
            </a:r>
            <a:r>
              <a:rPr sz="1800" b="1" spc="-80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5" dirty="0">
                <a:latin typeface="Arial" panose="020B0604020202020204"/>
                <a:cs typeface="Arial" panose="020B0604020202020204"/>
              </a:rPr>
              <a:t>Act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.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 marL="298450" indent="-285750">
              <a:lnSpc>
                <a:spcPct val="100000"/>
              </a:lnSpc>
              <a:buFont typeface="Wingdings" panose="05000000000000000000"/>
              <a:buChar char=""/>
              <a:tabLst>
                <a:tab pos="297815" algn="l"/>
                <a:tab pos="298450" algn="l"/>
              </a:tabLst>
            </a:pPr>
            <a:r>
              <a:rPr sz="1800" dirty="0">
                <a:latin typeface="Arial" panose="020B0604020202020204"/>
                <a:cs typeface="Arial" panose="020B0604020202020204"/>
              </a:rPr>
              <a:t>A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case lodged under the Act </a:t>
            </a:r>
            <a:r>
              <a:rPr sz="1800" dirty="0">
                <a:latin typeface="Arial" panose="020B0604020202020204"/>
                <a:cs typeface="Arial" panose="020B0604020202020204"/>
              </a:rPr>
              <a:t>is</a:t>
            </a:r>
            <a:r>
              <a:rPr sz="1800" spc="-210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5" dirty="0">
                <a:latin typeface="Arial" panose="020B0604020202020204"/>
                <a:cs typeface="Arial" panose="020B0604020202020204"/>
              </a:rPr>
              <a:t>non-bailable.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9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705484"/>
            <a:ext cx="7336155" cy="482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94995" indent="-342900">
              <a:lnSpc>
                <a:spcPct val="10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Students Handbook </a:t>
            </a:r>
            <a:r>
              <a:rPr sz="18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/ </a:t>
            </a:r>
            <a:r>
              <a:rPr sz="1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Almanac-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will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provide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valuable information 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regarding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School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procedures.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355600" marR="5080" indent="-342900">
              <a:lnSpc>
                <a:spcPct val="100000"/>
              </a:lnSpc>
              <a:spcBef>
                <a:spcPts val="108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Academic </a:t>
            </a:r>
            <a:r>
              <a:rPr sz="1800" b="1" spc="-1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Calendar-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will be uploaded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on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the school website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or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provided 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in paper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format, to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parents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and will focus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on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information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regarding 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your </a:t>
            </a:r>
            <a:r>
              <a:rPr sz="1800" b="1" spc="-15" dirty="0">
                <a:latin typeface="Times New Roman" panose="02020603050405020304"/>
                <a:cs typeface="Times New Roman" panose="02020603050405020304"/>
              </a:rPr>
              <a:t>child’s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upcoming activities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&amp;</a:t>
            </a:r>
            <a:r>
              <a:rPr sz="1800" b="1" spc="-1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holidays.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355600" marR="207645" indent="-342900">
              <a:lnSpc>
                <a:spcPct val="100000"/>
              </a:lnSpc>
              <a:spcBef>
                <a:spcPts val="108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1800" b="1" spc="-3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Web </a:t>
            </a:r>
            <a:r>
              <a:rPr sz="1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Site</a:t>
            </a:r>
            <a:r>
              <a:rPr sz="1800" b="1" spc="-5" dirty="0"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 panose="02020603050405020304"/>
                <a:cs typeface="Times New Roman" panose="02020603050405020304"/>
                <a:hlinkClick r:id="rId2"/>
              </a:rPr>
              <a:t>http://www.jmlzsnagothane.edu.in/-</a:t>
            </a:r>
            <a:r>
              <a:rPr sz="1800" b="1" spc="-5" dirty="0"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The school website will  have information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regarding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the and will be updated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on a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consistent  basis.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812800" indent="-800100">
              <a:lnSpc>
                <a:spcPct val="100000"/>
              </a:lnSpc>
              <a:spcBef>
                <a:spcPts val="1080"/>
              </a:spcBef>
              <a:buFont typeface="Arial" panose="020B0604020202020204"/>
              <a:buChar char="•"/>
              <a:tabLst>
                <a:tab pos="812165" algn="l"/>
                <a:tab pos="812800" algn="l"/>
              </a:tabLst>
            </a:pP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https://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  <a:hlinkClick r:id="rId3"/>
              </a:rPr>
              <a:t>www.facebook.com/jmlzsnagothane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355600" indent="-342900">
              <a:lnSpc>
                <a:spcPct val="100000"/>
              </a:lnSpc>
              <a:spcBef>
                <a:spcPts val="109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E-mail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:-</a:t>
            </a:r>
            <a:r>
              <a:rPr sz="1800" b="1" dirty="0"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 panose="02020603050405020304"/>
                <a:cs typeface="Times New Roman" panose="02020603050405020304"/>
                <a:hlinkClick r:id="rId4"/>
              </a:rPr>
              <a:t>mlzsnagothane@gmail.com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Phone calls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:-02194-238845,</a:t>
            </a:r>
            <a:r>
              <a:rPr sz="1800" b="1" spc="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9422351104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355600" marR="612775" indent="-342900">
              <a:lnSpc>
                <a:spcPct val="100000"/>
              </a:lnSpc>
              <a:spcBef>
                <a:spcPts val="108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Circulars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:-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Written circulars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will be sent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to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the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parents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whenever 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required.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It will be available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on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school</a:t>
            </a:r>
            <a:r>
              <a:rPr sz="1800" b="1" spc="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website.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School management system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:- It is available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on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school</a:t>
            </a:r>
            <a:r>
              <a:rPr sz="1800" b="1" spc="3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website.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9800" y="0"/>
            <a:ext cx="510857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solidFill>
                  <a:srgbClr val="FF33CC"/>
                </a:solidFill>
              </a:rPr>
              <a:t>Parent</a:t>
            </a:r>
            <a:r>
              <a:rPr sz="4000" spc="-70" dirty="0">
                <a:solidFill>
                  <a:srgbClr val="FF33CC"/>
                </a:solidFill>
              </a:rPr>
              <a:t> </a:t>
            </a:r>
            <a:r>
              <a:rPr sz="4000" spc="-5" dirty="0">
                <a:solidFill>
                  <a:srgbClr val="FF33CC"/>
                </a:solidFill>
              </a:rPr>
              <a:t>Communication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5327903" y="3312468"/>
            <a:ext cx="1128750" cy="968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0493" y="2057400"/>
            <a:ext cx="952317" cy="953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0" y="3276600"/>
            <a:ext cx="890016" cy="1051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72152" y="3309900"/>
            <a:ext cx="1263534" cy="13611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000" y="4943855"/>
            <a:ext cx="1676400" cy="9159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43800" y="762000"/>
            <a:ext cx="1600200" cy="1066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4800" y="3276600"/>
            <a:ext cx="609600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5447" y="0"/>
            <a:ext cx="533400" cy="6858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6107" y="849630"/>
            <a:ext cx="28517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Education </a:t>
            </a:r>
            <a:r>
              <a:rPr sz="32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+</a:t>
            </a:r>
            <a:r>
              <a:rPr sz="3200" b="0" spc="-6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APP</a:t>
            </a:r>
            <a:endParaRPr sz="3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03448" y="134112"/>
            <a:ext cx="2997707" cy="781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5360" y="0"/>
            <a:ext cx="1005840" cy="958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81200" y="1447800"/>
            <a:ext cx="5570220" cy="5042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5815" y="798512"/>
            <a:ext cx="28524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ALMANAC</a:t>
            </a:r>
            <a:endParaRPr sz="440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5190" y="2018919"/>
            <a:ext cx="2738120" cy="4547235"/>
            <a:chOff x="385190" y="2018919"/>
            <a:chExt cx="2738120" cy="4547235"/>
          </a:xfrm>
        </p:grpSpPr>
        <p:sp>
          <p:nvSpPr>
            <p:cNvPr id="4" name="object 4"/>
            <p:cNvSpPr/>
            <p:nvPr/>
          </p:nvSpPr>
          <p:spPr>
            <a:xfrm>
              <a:off x="394715" y="2028444"/>
              <a:ext cx="2718816" cy="45278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5190" y="2018919"/>
              <a:ext cx="2738120" cy="4547235"/>
            </a:xfrm>
            <a:custGeom>
              <a:avLst/>
              <a:gdLst/>
              <a:ahLst/>
              <a:cxnLst/>
              <a:rect l="l" t="t" r="r" b="b"/>
              <a:pathLst>
                <a:path w="2738120" h="4547234">
                  <a:moveTo>
                    <a:pt x="2733103" y="4546854"/>
                  </a:moveTo>
                  <a:lnTo>
                    <a:pt x="4762" y="4546854"/>
                  </a:lnTo>
                  <a:lnTo>
                    <a:pt x="3289" y="4546625"/>
                  </a:lnTo>
                  <a:lnTo>
                    <a:pt x="1968" y="4545939"/>
                  </a:lnTo>
                  <a:lnTo>
                    <a:pt x="914" y="4544885"/>
                  </a:lnTo>
                  <a:lnTo>
                    <a:pt x="228" y="4543564"/>
                  </a:lnTo>
                  <a:lnTo>
                    <a:pt x="0" y="4542091"/>
                  </a:lnTo>
                  <a:lnTo>
                    <a:pt x="0" y="4762"/>
                  </a:lnTo>
                  <a:lnTo>
                    <a:pt x="4762" y="0"/>
                  </a:lnTo>
                  <a:lnTo>
                    <a:pt x="2733103" y="0"/>
                  </a:lnTo>
                  <a:lnTo>
                    <a:pt x="2737866" y="4762"/>
                  </a:lnTo>
                  <a:lnTo>
                    <a:pt x="9525" y="4762"/>
                  </a:lnTo>
                  <a:lnTo>
                    <a:pt x="4762" y="9524"/>
                  </a:lnTo>
                  <a:lnTo>
                    <a:pt x="9525" y="9524"/>
                  </a:lnTo>
                  <a:lnTo>
                    <a:pt x="9525" y="4537329"/>
                  </a:lnTo>
                  <a:lnTo>
                    <a:pt x="4762" y="4537329"/>
                  </a:lnTo>
                  <a:lnTo>
                    <a:pt x="9525" y="4542091"/>
                  </a:lnTo>
                  <a:lnTo>
                    <a:pt x="2737866" y="4542091"/>
                  </a:lnTo>
                  <a:lnTo>
                    <a:pt x="2737637" y="4543564"/>
                  </a:lnTo>
                  <a:lnTo>
                    <a:pt x="2736951" y="4544885"/>
                  </a:lnTo>
                  <a:lnTo>
                    <a:pt x="2735897" y="4545939"/>
                  </a:lnTo>
                  <a:lnTo>
                    <a:pt x="2734576" y="4546625"/>
                  </a:lnTo>
                  <a:lnTo>
                    <a:pt x="2733103" y="4546854"/>
                  </a:lnTo>
                  <a:close/>
                </a:path>
                <a:path w="2738120" h="4547234">
                  <a:moveTo>
                    <a:pt x="9525" y="9524"/>
                  </a:moveTo>
                  <a:lnTo>
                    <a:pt x="4762" y="9524"/>
                  </a:lnTo>
                  <a:lnTo>
                    <a:pt x="9525" y="4762"/>
                  </a:lnTo>
                  <a:lnTo>
                    <a:pt x="9525" y="9524"/>
                  </a:lnTo>
                  <a:close/>
                </a:path>
                <a:path w="2738120" h="4547234">
                  <a:moveTo>
                    <a:pt x="2728341" y="9524"/>
                  </a:moveTo>
                  <a:lnTo>
                    <a:pt x="9525" y="9524"/>
                  </a:lnTo>
                  <a:lnTo>
                    <a:pt x="9525" y="4762"/>
                  </a:lnTo>
                  <a:lnTo>
                    <a:pt x="2728341" y="4762"/>
                  </a:lnTo>
                  <a:lnTo>
                    <a:pt x="2728341" y="9524"/>
                  </a:lnTo>
                  <a:close/>
                </a:path>
                <a:path w="2738120" h="4547234">
                  <a:moveTo>
                    <a:pt x="2728341" y="4542091"/>
                  </a:moveTo>
                  <a:lnTo>
                    <a:pt x="2728341" y="4762"/>
                  </a:lnTo>
                  <a:lnTo>
                    <a:pt x="2733103" y="9524"/>
                  </a:lnTo>
                  <a:lnTo>
                    <a:pt x="2737866" y="9524"/>
                  </a:lnTo>
                  <a:lnTo>
                    <a:pt x="2737866" y="4537329"/>
                  </a:lnTo>
                  <a:lnTo>
                    <a:pt x="2733103" y="4537329"/>
                  </a:lnTo>
                  <a:lnTo>
                    <a:pt x="2728341" y="4542091"/>
                  </a:lnTo>
                  <a:close/>
                </a:path>
                <a:path w="2738120" h="4547234">
                  <a:moveTo>
                    <a:pt x="2737866" y="9524"/>
                  </a:moveTo>
                  <a:lnTo>
                    <a:pt x="2733103" y="9524"/>
                  </a:lnTo>
                  <a:lnTo>
                    <a:pt x="2728341" y="4762"/>
                  </a:lnTo>
                  <a:lnTo>
                    <a:pt x="2737866" y="4762"/>
                  </a:lnTo>
                  <a:lnTo>
                    <a:pt x="2737866" y="9524"/>
                  </a:lnTo>
                  <a:close/>
                </a:path>
                <a:path w="2738120" h="4547234">
                  <a:moveTo>
                    <a:pt x="9525" y="4542091"/>
                  </a:moveTo>
                  <a:lnTo>
                    <a:pt x="4762" y="4537329"/>
                  </a:lnTo>
                  <a:lnTo>
                    <a:pt x="9525" y="4537329"/>
                  </a:lnTo>
                  <a:lnTo>
                    <a:pt x="9525" y="4542091"/>
                  </a:lnTo>
                  <a:close/>
                </a:path>
                <a:path w="2738120" h="4547234">
                  <a:moveTo>
                    <a:pt x="2728341" y="4542091"/>
                  </a:moveTo>
                  <a:lnTo>
                    <a:pt x="9525" y="4542091"/>
                  </a:lnTo>
                  <a:lnTo>
                    <a:pt x="9525" y="4537329"/>
                  </a:lnTo>
                  <a:lnTo>
                    <a:pt x="2728341" y="4537329"/>
                  </a:lnTo>
                  <a:lnTo>
                    <a:pt x="2728341" y="4542091"/>
                  </a:lnTo>
                  <a:close/>
                </a:path>
                <a:path w="2738120" h="4547234">
                  <a:moveTo>
                    <a:pt x="2737866" y="4542091"/>
                  </a:moveTo>
                  <a:lnTo>
                    <a:pt x="2728341" y="4542091"/>
                  </a:lnTo>
                  <a:lnTo>
                    <a:pt x="2733103" y="4537329"/>
                  </a:lnTo>
                  <a:lnTo>
                    <a:pt x="2737866" y="4537329"/>
                  </a:lnTo>
                  <a:lnTo>
                    <a:pt x="2737866" y="45420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2930651" y="173736"/>
            <a:ext cx="3105912" cy="80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2668" y="0"/>
            <a:ext cx="1042416" cy="999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541139" y="2020442"/>
            <a:ext cx="3171190" cy="4455795"/>
            <a:chOff x="4541139" y="2020442"/>
            <a:chExt cx="3171190" cy="4455795"/>
          </a:xfrm>
        </p:grpSpPr>
        <p:sp>
          <p:nvSpPr>
            <p:cNvPr id="10" name="object 10"/>
            <p:cNvSpPr/>
            <p:nvPr/>
          </p:nvSpPr>
          <p:spPr>
            <a:xfrm>
              <a:off x="4550664" y="2029967"/>
              <a:ext cx="3151632" cy="44363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41139" y="2020442"/>
              <a:ext cx="3171190" cy="4455795"/>
            </a:xfrm>
            <a:custGeom>
              <a:avLst/>
              <a:gdLst/>
              <a:ahLst/>
              <a:cxnLst/>
              <a:rect l="l" t="t" r="r" b="b"/>
              <a:pathLst>
                <a:path w="3171190" h="4455795">
                  <a:moveTo>
                    <a:pt x="3170682" y="4455414"/>
                  </a:moveTo>
                  <a:lnTo>
                    <a:pt x="0" y="4455414"/>
                  </a:lnTo>
                  <a:lnTo>
                    <a:pt x="0" y="0"/>
                  </a:lnTo>
                  <a:lnTo>
                    <a:pt x="3170682" y="0"/>
                  </a:lnTo>
                  <a:lnTo>
                    <a:pt x="3170682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4445889"/>
                  </a:lnTo>
                  <a:lnTo>
                    <a:pt x="4762" y="4445889"/>
                  </a:lnTo>
                  <a:lnTo>
                    <a:pt x="9525" y="4450651"/>
                  </a:lnTo>
                  <a:lnTo>
                    <a:pt x="3170682" y="4450651"/>
                  </a:lnTo>
                  <a:lnTo>
                    <a:pt x="3170682" y="4455414"/>
                  </a:lnTo>
                  <a:close/>
                </a:path>
                <a:path w="3171190" h="4455795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3171190" h="4455795">
                  <a:moveTo>
                    <a:pt x="3161157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3161157" y="4762"/>
                  </a:lnTo>
                  <a:lnTo>
                    <a:pt x="3161157" y="9525"/>
                  </a:lnTo>
                  <a:close/>
                </a:path>
                <a:path w="3171190" h="4455795">
                  <a:moveTo>
                    <a:pt x="3161157" y="4450651"/>
                  </a:moveTo>
                  <a:lnTo>
                    <a:pt x="3161157" y="4762"/>
                  </a:lnTo>
                  <a:lnTo>
                    <a:pt x="3165919" y="9525"/>
                  </a:lnTo>
                  <a:lnTo>
                    <a:pt x="3170682" y="9525"/>
                  </a:lnTo>
                  <a:lnTo>
                    <a:pt x="3170682" y="4445889"/>
                  </a:lnTo>
                  <a:lnTo>
                    <a:pt x="3165919" y="4445889"/>
                  </a:lnTo>
                  <a:lnTo>
                    <a:pt x="3161157" y="4450651"/>
                  </a:lnTo>
                  <a:close/>
                </a:path>
                <a:path w="3171190" h="4455795">
                  <a:moveTo>
                    <a:pt x="3170682" y="9525"/>
                  </a:moveTo>
                  <a:lnTo>
                    <a:pt x="3165919" y="9525"/>
                  </a:lnTo>
                  <a:lnTo>
                    <a:pt x="3161157" y="4762"/>
                  </a:lnTo>
                  <a:lnTo>
                    <a:pt x="3170682" y="4762"/>
                  </a:lnTo>
                  <a:lnTo>
                    <a:pt x="3170682" y="9525"/>
                  </a:lnTo>
                  <a:close/>
                </a:path>
                <a:path w="3171190" h="4455795">
                  <a:moveTo>
                    <a:pt x="9525" y="4450651"/>
                  </a:moveTo>
                  <a:lnTo>
                    <a:pt x="4762" y="4445889"/>
                  </a:lnTo>
                  <a:lnTo>
                    <a:pt x="9525" y="4445889"/>
                  </a:lnTo>
                  <a:lnTo>
                    <a:pt x="9525" y="4450651"/>
                  </a:lnTo>
                  <a:close/>
                </a:path>
                <a:path w="3171190" h="4455795">
                  <a:moveTo>
                    <a:pt x="3161157" y="4450651"/>
                  </a:moveTo>
                  <a:lnTo>
                    <a:pt x="9525" y="4450651"/>
                  </a:lnTo>
                  <a:lnTo>
                    <a:pt x="9525" y="4445889"/>
                  </a:lnTo>
                  <a:lnTo>
                    <a:pt x="3161157" y="4445889"/>
                  </a:lnTo>
                  <a:lnTo>
                    <a:pt x="3161157" y="4450651"/>
                  </a:lnTo>
                  <a:close/>
                </a:path>
                <a:path w="3171190" h="4455795">
                  <a:moveTo>
                    <a:pt x="3170682" y="4450651"/>
                  </a:moveTo>
                  <a:lnTo>
                    <a:pt x="3161157" y="4450651"/>
                  </a:lnTo>
                  <a:lnTo>
                    <a:pt x="3165919" y="4445889"/>
                  </a:lnTo>
                  <a:lnTo>
                    <a:pt x="3170682" y="4445889"/>
                  </a:lnTo>
                  <a:lnTo>
                    <a:pt x="3170682" y="44506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01114" y="504189"/>
            <a:ext cx="641413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2808DF"/>
                </a:solidFill>
              </a:rPr>
              <a:t>School Management Committee</a:t>
            </a:r>
            <a:r>
              <a:rPr spc="-20" dirty="0">
                <a:solidFill>
                  <a:srgbClr val="2808DF"/>
                </a:solidFill>
              </a:rPr>
              <a:t> </a:t>
            </a:r>
            <a:r>
              <a:rPr spc="-5" dirty="0">
                <a:solidFill>
                  <a:srgbClr val="2808DF"/>
                </a:solidFill>
              </a:rPr>
              <a:t>Members</a:t>
            </a:r>
          </a:p>
        </p:txBody>
      </p:sp>
      <p:sp>
        <p:nvSpPr>
          <p:cNvPr id="3" name="object 3"/>
          <p:cNvSpPr/>
          <p:nvPr/>
        </p:nvSpPr>
        <p:spPr>
          <a:xfrm>
            <a:off x="367284" y="182879"/>
            <a:ext cx="762000" cy="1056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35355" y="2687827"/>
            <a:ext cx="2421255" cy="3776345"/>
            <a:chOff x="435355" y="2687827"/>
            <a:chExt cx="2421255" cy="3776345"/>
          </a:xfrm>
        </p:grpSpPr>
        <p:sp>
          <p:nvSpPr>
            <p:cNvPr id="10" name="object 10"/>
            <p:cNvSpPr/>
            <p:nvPr/>
          </p:nvSpPr>
          <p:spPr>
            <a:xfrm>
              <a:off x="524255" y="2776727"/>
              <a:ext cx="2243328" cy="35981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5355" y="2687827"/>
              <a:ext cx="2421255" cy="3776345"/>
            </a:xfrm>
            <a:custGeom>
              <a:avLst/>
              <a:gdLst/>
              <a:ahLst/>
              <a:cxnLst/>
              <a:rect l="l" t="t" r="r" b="b"/>
              <a:pathLst>
                <a:path w="2421255" h="3776345">
                  <a:moveTo>
                    <a:pt x="2421128" y="3775964"/>
                  </a:moveTo>
                  <a:lnTo>
                    <a:pt x="0" y="3775964"/>
                  </a:lnTo>
                  <a:lnTo>
                    <a:pt x="0" y="0"/>
                  </a:lnTo>
                  <a:lnTo>
                    <a:pt x="2421128" y="0"/>
                  </a:lnTo>
                  <a:lnTo>
                    <a:pt x="2421128" y="44450"/>
                  </a:lnTo>
                  <a:lnTo>
                    <a:pt x="88900" y="44450"/>
                  </a:lnTo>
                  <a:lnTo>
                    <a:pt x="44450" y="88900"/>
                  </a:lnTo>
                  <a:lnTo>
                    <a:pt x="88900" y="88900"/>
                  </a:lnTo>
                  <a:lnTo>
                    <a:pt x="88900" y="3687064"/>
                  </a:lnTo>
                  <a:lnTo>
                    <a:pt x="44450" y="3687064"/>
                  </a:lnTo>
                  <a:lnTo>
                    <a:pt x="88900" y="3731514"/>
                  </a:lnTo>
                  <a:lnTo>
                    <a:pt x="2421128" y="3731514"/>
                  </a:lnTo>
                  <a:lnTo>
                    <a:pt x="2421128" y="3775964"/>
                  </a:lnTo>
                  <a:close/>
                </a:path>
                <a:path w="2421255" h="3776345">
                  <a:moveTo>
                    <a:pt x="88900" y="88900"/>
                  </a:moveTo>
                  <a:lnTo>
                    <a:pt x="44450" y="88900"/>
                  </a:lnTo>
                  <a:lnTo>
                    <a:pt x="88900" y="44450"/>
                  </a:lnTo>
                  <a:lnTo>
                    <a:pt x="88900" y="88900"/>
                  </a:lnTo>
                  <a:close/>
                </a:path>
                <a:path w="2421255" h="3776345">
                  <a:moveTo>
                    <a:pt x="2332228" y="88900"/>
                  </a:moveTo>
                  <a:lnTo>
                    <a:pt x="88900" y="88900"/>
                  </a:lnTo>
                  <a:lnTo>
                    <a:pt x="88900" y="44450"/>
                  </a:lnTo>
                  <a:lnTo>
                    <a:pt x="2332228" y="44450"/>
                  </a:lnTo>
                  <a:lnTo>
                    <a:pt x="2332228" y="88900"/>
                  </a:lnTo>
                  <a:close/>
                </a:path>
                <a:path w="2421255" h="3776345">
                  <a:moveTo>
                    <a:pt x="2332228" y="3731514"/>
                  </a:moveTo>
                  <a:lnTo>
                    <a:pt x="2332228" y="44450"/>
                  </a:lnTo>
                  <a:lnTo>
                    <a:pt x="2376678" y="88900"/>
                  </a:lnTo>
                  <a:lnTo>
                    <a:pt x="2421128" y="88900"/>
                  </a:lnTo>
                  <a:lnTo>
                    <a:pt x="2421128" y="3687064"/>
                  </a:lnTo>
                  <a:lnTo>
                    <a:pt x="2376678" y="3687064"/>
                  </a:lnTo>
                  <a:lnTo>
                    <a:pt x="2332228" y="3731514"/>
                  </a:lnTo>
                  <a:close/>
                </a:path>
                <a:path w="2421255" h="3776345">
                  <a:moveTo>
                    <a:pt x="2421128" y="88900"/>
                  </a:moveTo>
                  <a:lnTo>
                    <a:pt x="2376678" y="88900"/>
                  </a:lnTo>
                  <a:lnTo>
                    <a:pt x="2332228" y="44450"/>
                  </a:lnTo>
                  <a:lnTo>
                    <a:pt x="2421128" y="44450"/>
                  </a:lnTo>
                  <a:lnTo>
                    <a:pt x="2421128" y="88900"/>
                  </a:lnTo>
                  <a:close/>
                </a:path>
                <a:path w="2421255" h="3776345">
                  <a:moveTo>
                    <a:pt x="88900" y="3731514"/>
                  </a:moveTo>
                  <a:lnTo>
                    <a:pt x="44450" y="3687064"/>
                  </a:lnTo>
                  <a:lnTo>
                    <a:pt x="88900" y="3687064"/>
                  </a:lnTo>
                  <a:lnTo>
                    <a:pt x="88900" y="3731514"/>
                  </a:lnTo>
                  <a:close/>
                </a:path>
                <a:path w="2421255" h="3776345">
                  <a:moveTo>
                    <a:pt x="2332228" y="3731514"/>
                  </a:moveTo>
                  <a:lnTo>
                    <a:pt x="88900" y="3731514"/>
                  </a:lnTo>
                  <a:lnTo>
                    <a:pt x="88900" y="3687064"/>
                  </a:lnTo>
                  <a:lnTo>
                    <a:pt x="2332228" y="3687064"/>
                  </a:lnTo>
                  <a:lnTo>
                    <a:pt x="2332228" y="3731514"/>
                  </a:lnTo>
                  <a:close/>
                </a:path>
                <a:path w="2421255" h="3776345">
                  <a:moveTo>
                    <a:pt x="2421128" y="3731514"/>
                  </a:moveTo>
                  <a:lnTo>
                    <a:pt x="2332228" y="3731514"/>
                  </a:lnTo>
                  <a:lnTo>
                    <a:pt x="2376678" y="3687064"/>
                  </a:lnTo>
                  <a:lnTo>
                    <a:pt x="2421128" y="3687064"/>
                  </a:lnTo>
                  <a:lnTo>
                    <a:pt x="2421128" y="3731514"/>
                  </a:lnTo>
                  <a:close/>
                </a:path>
              </a:pathLst>
            </a:custGeom>
            <a:solidFill>
              <a:srgbClr val="99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72452" y="1751964"/>
            <a:ext cx="2041525" cy="648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957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Chairman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65" dirty="0">
                <a:latin typeface="Times New Roman" panose="02020603050405020304"/>
                <a:cs typeface="Times New Roman" panose="02020603050405020304"/>
              </a:rPr>
              <a:t>Mr. </a:t>
            </a:r>
            <a:r>
              <a:rPr sz="2000" b="1" spc="-20" dirty="0">
                <a:latin typeface="Times New Roman" panose="02020603050405020304"/>
                <a:cs typeface="Times New Roman" panose="02020603050405020304"/>
              </a:rPr>
              <a:t>Vijay</a:t>
            </a:r>
            <a:r>
              <a:rPr sz="2000" b="1" spc="-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Kaushik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791200" y="2687827"/>
            <a:ext cx="2569210" cy="3776345"/>
            <a:chOff x="3416300" y="2687827"/>
            <a:chExt cx="2569210" cy="3776345"/>
          </a:xfrm>
        </p:grpSpPr>
        <p:sp>
          <p:nvSpPr>
            <p:cNvPr id="14" name="object 14"/>
            <p:cNvSpPr/>
            <p:nvPr/>
          </p:nvSpPr>
          <p:spPr>
            <a:xfrm>
              <a:off x="3505200" y="2776727"/>
              <a:ext cx="2391155" cy="35981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16300" y="2687827"/>
              <a:ext cx="2569210" cy="3776345"/>
            </a:xfrm>
            <a:custGeom>
              <a:avLst/>
              <a:gdLst/>
              <a:ahLst/>
              <a:cxnLst/>
              <a:rect l="l" t="t" r="r" b="b"/>
              <a:pathLst>
                <a:path w="2569210" h="3776345">
                  <a:moveTo>
                    <a:pt x="2568955" y="3775964"/>
                  </a:moveTo>
                  <a:lnTo>
                    <a:pt x="0" y="3775964"/>
                  </a:lnTo>
                  <a:lnTo>
                    <a:pt x="0" y="0"/>
                  </a:lnTo>
                  <a:lnTo>
                    <a:pt x="2568955" y="0"/>
                  </a:lnTo>
                  <a:lnTo>
                    <a:pt x="2568955" y="44450"/>
                  </a:lnTo>
                  <a:lnTo>
                    <a:pt x="88900" y="44450"/>
                  </a:lnTo>
                  <a:lnTo>
                    <a:pt x="44450" y="88900"/>
                  </a:lnTo>
                  <a:lnTo>
                    <a:pt x="88900" y="88900"/>
                  </a:lnTo>
                  <a:lnTo>
                    <a:pt x="88900" y="3687064"/>
                  </a:lnTo>
                  <a:lnTo>
                    <a:pt x="44450" y="3687064"/>
                  </a:lnTo>
                  <a:lnTo>
                    <a:pt x="88900" y="3731514"/>
                  </a:lnTo>
                  <a:lnTo>
                    <a:pt x="2568955" y="3731514"/>
                  </a:lnTo>
                  <a:lnTo>
                    <a:pt x="2568955" y="3775964"/>
                  </a:lnTo>
                  <a:close/>
                </a:path>
                <a:path w="2569210" h="3776345">
                  <a:moveTo>
                    <a:pt x="88900" y="88900"/>
                  </a:moveTo>
                  <a:lnTo>
                    <a:pt x="44450" y="88900"/>
                  </a:lnTo>
                  <a:lnTo>
                    <a:pt x="88900" y="44450"/>
                  </a:lnTo>
                  <a:lnTo>
                    <a:pt x="88900" y="88900"/>
                  </a:lnTo>
                  <a:close/>
                </a:path>
                <a:path w="2569210" h="3776345">
                  <a:moveTo>
                    <a:pt x="2480055" y="88900"/>
                  </a:moveTo>
                  <a:lnTo>
                    <a:pt x="88900" y="88900"/>
                  </a:lnTo>
                  <a:lnTo>
                    <a:pt x="88900" y="44450"/>
                  </a:lnTo>
                  <a:lnTo>
                    <a:pt x="2480055" y="44450"/>
                  </a:lnTo>
                  <a:lnTo>
                    <a:pt x="2480055" y="88900"/>
                  </a:lnTo>
                  <a:close/>
                </a:path>
                <a:path w="2569210" h="3776345">
                  <a:moveTo>
                    <a:pt x="2480055" y="3731514"/>
                  </a:moveTo>
                  <a:lnTo>
                    <a:pt x="2480055" y="44450"/>
                  </a:lnTo>
                  <a:lnTo>
                    <a:pt x="2524505" y="88900"/>
                  </a:lnTo>
                  <a:lnTo>
                    <a:pt x="2568955" y="88900"/>
                  </a:lnTo>
                  <a:lnTo>
                    <a:pt x="2568955" y="3687064"/>
                  </a:lnTo>
                  <a:lnTo>
                    <a:pt x="2524505" y="3687064"/>
                  </a:lnTo>
                  <a:lnTo>
                    <a:pt x="2480055" y="3731514"/>
                  </a:lnTo>
                  <a:close/>
                </a:path>
                <a:path w="2569210" h="3776345">
                  <a:moveTo>
                    <a:pt x="2568955" y="88900"/>
                  </a:moveTo>
                  <a:lnTo>
                    <a:pt x="2524505" y="88900"/>
                  </a:lnTo>
                  <a:lnTo>
                    <a:pt x="2480055" y="44450"/>
                  </a:lnTo>
                  <a:lnTo>
                    <a:pt x="2568955" y="44450"/>
                  </a:lnTo>
                  <a:lnTo>
                    <a:pt x="2568955" y="88900"/>
                  </a:lnTo>
                  <a:close/>
                </a:path>
                <a:path w="2569210" h="3776345">
                  <a:moveTo>
                    <a:pt x="88900" y="3731514"/>
                  </a:moveTo>
                  <a:lnTo>
                    <a:pt x="44450" y="3687064"/>
                  </a:lnTo>
                  <a:lnTo>
                    <a:pt x="88900" y="3687064"/>
                  </a:lnTo>
                  <a:lnTo>
                    <a:pt x="88900" y="3731514"/>
                  </a:lnTo>
                  <a:close/>
                </a:path>
                <a:path w="2569210" h="3776345">
                  <a:moveTo>
                    <a:pt x="2480055" y="3731514"/>
                  </a:moveTo>
                  <a:lnTo>
                    <a:pt x="88900" y="3731514"/>
                  </a:lnTo>
                  <a:lnTo>
                    <a:pt x="88900" y="3687064"/>
                  </a:lnTo>
                  <a:lnTo>
                    <a:pt x="2480055" y="3687064"/>
                  </a:lnTo>
                  <a:lnTo>
                    <a:pt x="2480055" y="3731514"/>
                  </a:lnTo>
                  <a:close/>
                </a:path>
                <a:path w="2569210" h="3776345">
                  <a:moveTo>
                    <a:pt x="2568955" y="3731514"/>
                  </a:moveTo>
                  <a:lnTo>
                    <a:pt x="2480055" y="3731514"/>
                  </a:lnTo>
                  <a:lnTo>
                    <a:pt x="2524505" y="3687064"/>
                  </a:lnTo>
                  <a:lnTo>
                    <a:pt x="2568955" y="3687064"/>
                  </a:lnTo>
                  <a:lnTo>
                    <a:pt x="2568955" y="3731514"/>
                  </a:lnTo>
                  <a:close/>
                </a:path>
              </a:pathLst>
            </a:custGeom>
            <a:solidFill>
              <a:srgbClr val="CC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880101" y="1539283"/>
            <a:ext cx="3088004" cy="66556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397510">
              <a:lnSpc>
                <a:spcPts val="2390"/>
              </a:lnSpc>
              <a:spcBef>
                <a:spcPts val="190"/>
              </a:spcBef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Member  </a:t>
            </a:r>
            <a:endParaRPr lang="en-US" sz="2000" b="1" spc="-5" dirty="0">
              <a:latin typeface="Times New Roman" panose="02020603050405020304"/>
              <a:cs typeface="Times New Roman" panose="02020603050405020304"/>
            </a:endParaRPr>
          </a:p>
          <a:p>
            <a:pPr marL="12700" marR="5080" indent="397510">
              <a:lnSpc>
                <a:spcPts val="2390"/>
              </a:lnSpc>
              <a:spcBef>
                <a:spcPts val="190"/>
              </a:spcBef>
            </a:pPr>
            <a:r>
              <a:rPr sz="2000" b="1" spc="-65" dirty="0">
                <a:latin typeface="Times New Roman" panose="02020603050405020304"/>
                <a:cs typeface="Times New Roman" panose="02020603050405020304"/>
              </a:rPr>
              <a:t>Mr.</a:t>
            </a:r>
            <a:r>
              <a:rPr sz="2000" b="1" spc="-8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spc="-5" dirty="0" err="1">
                <a:latin typeface="Times New Roman" panose="02020603050405020304"/>
                <a:cs typeface="Times New Roman" panose="02020603050405020304"/>
              </a:rPr>
              <a:t>Shivkumar</a:t>
            </a:r>
            <a:r>
              <a:rPr lang="en-US" sz="2000" b="1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000" b="1" spc="-5" dirty="0" err="1">
                <a:latin typeface="Times New Roman" panose="02020603050405020304"/>
                <a:cs typeface="Times New Roman" panose="02020603050405020304"/>
              </a:rPr>
              <a:t>Singhal</a:t>
            </a:r>
            <a:endParaRPr sz="20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7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70" y="49197"/>
            <a:ext cx="937735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668" y="2776727"/>
            <a:ext cx="2438400" cy="36337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object 16"/>
          <p:cNvSpPr txBox="1"/>
          <p:nvPr/>
        </p:nvSpPr>
        <p:spPr>
          <a:xfrm>
            <a:off x="2895600" y="1676400"/>
            <a:ext cx="2984499" cy="66556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397510" algn="ctr">
              <a:lnSpc>
                <a:spcPts val="2390"/>
              </a:lnSpc>
              <a:spcBef>
                <a:spcPts val="190"/>
              </a:spcBef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Member  </a:t>
            </a:r>
            <a:endParaRPr lang="en-US" sz="2000" b="1" spc="-5" dirty="0">
              <a:latin typeface="Times New Roman" panose="02020603050405020304"/>
              <a:cs typeface="Times New Roman" panose="02020603050405020304"/>
            </a:endParaRPr>
          </a:p>
          <a:p>
            <a:pPr marL="12700" marR="5080" indent="397510" algn="ctr">
              <a:lnSpc>
                <a:spcPts val="2390"/>
              </a:lnSpc>
              <a:spcBef>
                <a:spcPts val="190"/>
              </a:spcBef>
            </a:pPr>
            <a:r>
              <a:rPr sz="2000" b="1" spc="-65" dirty="0">
                <a:latin typeface="Times New Roman" panose="02020603050405020304"/>
                <a:cs typeface="Times New Roman" panose="02020603050405020304"/>
              </a:rPr>
              <a:t>Mr.</a:t>
            </a:r>
            <a:r>
              <a:rPr sz="2000" b="1" spc="-8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000" b="1" spc="-5" dirty="0" err="1">
                <a:latin typeface="Times New Roman" panose="02020603050405020304"/>
                <a:cs typeface="Times New Roman" panose="02020603050405020304"/>
              </a:rPr>
              <a:t>Sanjeev</a:t>
            </a:r>
            <a:r>
              <a:rPr lang="en-US" sz="2000" b="1" spc="-5" dirty="0">
                <a:latin typeface="Times New Roman" panose="02020603050405020304"/>
                <a:cs typeface="Times New Roman" panose="02020603050405020304"/>
              </a:rPr>
              <a:t> Banerjee</a:t>
            </a:r>
            <a:endParaRPr sz="2000" dirty="0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7040" y="1141094"/>
            <a:ext cx="6172835" cy="471043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368300" marR="222250" indent="-342900">
              <a:lnSpc>
                <a:spcPts val="1840"/>
              </a:lnSpc>
              <a:spcBef>
                <a:spcPts val="330"/>
              </a:spcBef>
              <a:buFont typeface="Arial" panose="020B0604020202020204"/>
              <a:buChar char="•"/>
              <a:tabLst>
                <a:tab pos="367665" algn="l"/>
                <a:tab pos="368300" algn="l"/>
              </a:tabLst>
            </a:pP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Parents form </a:t>
            </a:r>
            <a:r>
              <a:rPr sz="1700" b="1" dirty="0">
                <a:latin typeface="Times New Roman" panose="02020603050405020304"/>
                <a:cs typeface="Times New Roman" panose="02020603050405020304"/>
              </a:rPr>
              <a:t>a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vital part of the school curriculum and hence  they are expected to </a:t>
            </a:r>
            <a:r>
              <a:rPr sz="1700" b="1" i="1" spc="-5" dirty="0">
                <a:latin typeface="Times New Roman" panose="02020603050405020304"/>
                <a:cs typeface="Times New Roman" panose="02020603050405020304"/>
              </a:rPr>
              <a:t>abide by </a:t>
            </a:r>
            <a:r>
              <a:rPr sz="1700" b="1" i="1" dirty="0">
                <a:latin typeface="Times New Roman" panose="02020603050405020304"/>
                <a:cs typeface="Times New Roman" panose="02020603050405020304"/>
              </a:rPr>
              <a:t>a </a:t>
            </a:r>
            <a:r>
              <a:rPr sz="1700" b="1" i="1" spc="-5" dirty="0">
                <a:latin typeface="Times New Roman" panose="02020603050405020304"/>
                <a:cs typeface="Times New Roman" panose="02020603050405020304"/>
              </a:rPr>
              <a:t>certain set of</a:t>
            </a:r>
            <a:r>
              <a:rPr sz="1700" b="1" i="1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700" b="1" i="1" spc="-5" dirty="0">
                <a:latin typeface="Times New Roman" panose="02020603050405020304"/>
                <a:cs typeface="Times New Roman" panose="02020603050405020304"/>
              </a:rPr>
              <a:t>rules.</a:t>
            </a: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368300" marR="736600" indent="-342900">
              <a:lnSpc>
                <a:spcPts val="1840"/>
              </a:lnSpc>
              <a:spcBef>
                <a:spcPts val="395"/>
              </a:spcBef>
              <a:buFont typeface="Arial" panose="020B0604020202020204"/>
              <a:buChar char="•"/>
              <a:tabLst>
                <a:tab pos="367665" algn="l"/>
                <a:tab pos="368300" algn="l"/>
              </a:tabLst>
            </a:pP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Parents are requested to read the rules and regulations  mentioned in the</a:t>
            </a:r>
            <a:r>
              <a:rPr sz="1700" b="1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Almanac.</a:t>
            </a: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368300" marR="17780" indent="-342900">
              <a:lnSpc>
                <a:spcPts val="1840"/>
              </a:lnSpc>
              <a:spcBef>
                <a:spcPts val="395"/>
              </a:spcBef>
              <a:buFont typeface="Arial" panose="020B0604020202020204"/>
              <a:buChar char="•"/>
              <a:tabLst>
                <a:tab pos="367665" algn="l"/>
                <a:tab pos="368300" algn="l"/>
              </a:tabLst>
            </a:pP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School Almanac must </a:t>
            </a:r>
            <a:r>
              <a:rPr sz="1700" b="1" dirty="0">
                <a:latin typeface="Times New Roman" panose="02020603050405020304"/>
                <a:cs typeface="Times New Roman" panose="02020603050405020304"/>
              </a:rPr>
              <a:t>be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checked daily for any communication  and signed </a:t>
            </a:r>
            <a:r>
              <a:rPr sz="1700" b="1" dirty="0">
                <a:latin typeface="Times New Roman" panose="02020603050405020304"/>
                <a:cs typeface="Times New Roman" panose="02020603050405020304"/>
              </a:rPr>
              <a:t>by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the</a:t>
            </a:r>
            <a:r>
              <a:rPr sz="1700" b="1" spc="-1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parent.</a:t>
            </a: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368300" marR="660400" indent="-342900">
              <a:lnSpc>
                <a:spcPts val="1840"/>
              </a:lnSpc>
              <a:spcBef>
                <a:spcPts val="395"/>
              </a:spcBef>
              <a:buFont typeface="Arial" panose="020B0604020202020204"/>
              <a:buChar char="•"/>
              <a:tabLst>
                <a:tab pos="367665" algn="l"/>
                <a:tab pos="368300" algn="l"/>
              </a:tabLst>
            </a:pP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Written information must </a:t>
            </a:r>
            <a:r>
              <a:rPr sz="1700" b="1" dirty="0">
                <a:latin typeface="Times New Roman" panose="02020603050405020304"/>
                <a:cs typeface="Times New Roman" panose="02020603050405020304"/>
              </a:rPr>
              <a:t>be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given to the school for any  allergies/ regular</a:t>
            </a:r>
            <a:r>
              <a:rPr sz="1700" b="1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medication</a:t>
            </a: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368300" marR="29210" indent="-342900">
              <a:lnSpc>
                <a:spcPts val="1840"/>
              </a:lnSpc>
              <a:spcBef>
                <a:spcPts val="395"/>
              </a:spcBef>
              <a:buFont typeface="Arial" panose="020B0604020202020204"/>
              <a:buChar char="•"/>
              <a:tabLst>
                <a:tab pos="367665" algn="l"/>
                <a:tab pos="368300" algn="l"/>
              </a:tabLst>
            </a:pP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Any change in address or contact number must </a:t>
            </a:r>
            <a:r>
              <a:rPr sz="1700" b="1" dirty="0">
                <a:latin typeface="Times New Roman" panose="02020603050405020304"/>
                <a:cs typeface="Times New Roman" panose="02020603050405020304"/>
              </a:rPr>
              <a:t>be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informed in  written via mail or letter addressed to the Principal within </a:t>
            </a:r>
            <a:r>
              <a:rPr sz="1700" b="1" dirty="0">
                <a:latin typeface="Times New Roman" panose="02020603050405020304"/>
                <a:cs typeface="Times New Roman" panose="02020603050405020304"/>
              </a:rPr>
              <a:t>2 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days.</a:t>
            </a: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368300" indent="-342900">
              <a:lnSpc>
                <a:spcPct val="100000"/>
              </a:lnSpc>
              <a:spcBef>
                <a:spcPts val="165"/>
              </a:spcBef>
              <a:buFont typeface="Arial" panose="020B0604020202020204"/>
              <a:buChar char="•"/>
              <a:tabLst>
                <a:tab pos="367665" algn="l"/>
                <a:tab pos="368300" algn="l"/>
              </a:tabLst>
            </a:pP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Parents can meet teachers </a:t>
            </a:r>
            <a:r>
              <a:rPr sz="1700" b="1" dirty="0">
                <a:latin typeface="Times New Roman" panose="02020603050405020304"/>
                <a:cs typeface="Times New Roman" panose="02020603050405020304"/>
              </a:rPr>
              <a:t>on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3</a:t>
            </a:r>
            <a:r>
              <a:rPr sz="1650" b="1" spc="-7" baseline="20000" dirty="0">
                <a:latin typeface="Times New Roman" panose="02020603050405020304"/>
                <a:cs typeface="Times New Roman" panose="02020603050405020304"/>
              </a:rPr>
              <a:t>rd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Saturday</a:t>
            </a:r>
            <a:r>
              <a:rPr sz="1700" b="1" spc="-12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only.</a:t>
            </a: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368300" indent="-342900">
              <a:lnSpc>
                <a:spcPct val="100000"/>
              </a:lnSpc>
              <a:spcBef>
                <a:spcPts val="200"/>
              </a:spcBef>
              <a:buFont typeface="Arial" panose="020B0604020202020204"/>
              <a:buChar char="•"/>
              <a:tabLst>
                <a:tab pos="367665" algn="l"/>
                <a:tab pos="368300" algn="l"/>
              </a:tabLst>
            </a:pPr>
            <a:r>
              <a:rPr sz="1700" b="1" dirty="0">
                <a:latin typeface="Times New Roman" panose="02020603050405020304"/>
                <a:cs typeface="Times New Roman" panose="02020603050405020304"/>
              </a:rPr>
              <a:t>At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least </a:t>
            </a:r>
            <a:r>
              <a:rPr sz="1700" b="1" dirty="0">
                <a:latin typeface="Times New Roman" panose="02020603050405020304"/>
                <a:cs typeface="Times New Roman" panose="02020603050405020304"/>
              </a:rPr>
              <a:t>75%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attendance is compulsory for students.</a:t>
            </a: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368300" marR="221615" indent="-342900">
              <a:lnSpc>
                <a:spcPts val="1830"/>
              </a:lnSpc>
              <a:spcBef>
                <a:spcPts val="435"/>
              </a:spcBef>
              <a:buFont typeface="Arial" panose="020B0604020202020204"/>
              <a:buChar char="•"/>
              <a:tabLst>
                <a:tab pos="367665" algn="l"/>
                <a:tab pos="368300" algn="l"/>
              </a:tabLst>
            </a:pP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Regarding any problem related to corrections in </a:t>
            </a:r>
            <a:r>
              <a:rPr sz="1700" b="1" dirty="0">
                <a:latin typeface="Times New Roman" panose="02020603050405020304"/>
                <a:cs typeface="Times New Roman" panose="02020603050405020304"/>
              </a:rPr>
              <a:t>LR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and  notebooks </a:t>
            </a:r>
            <a:r>
              <a:rPr sz="1700" b="1" dirty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parents can write note in the almanac and call in  office or to the</a:t>
            </a:r>
            <a:r>
              <a:rPr sz="1700" b="1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principal.</a:t>
            </a: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368300" indent="-342900">
              <a:lnSpc>
                <a:spcPct val="100000"/>
              </a:lnSpc>
              <a:spcBef>
                <a:spcPts val="185"/>
              </a:spcBef>
              <a:buFont typeface="Arial" panose="020B0604020202020204"/>
              <a:buChar char="•"/>
              <a:tabLst>
                <a:tab pos="367665" algn="l"/>
                <a:tab pos="368300" algn="l"/>
              </a:tabLst>
            </a:pP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Almanac Pg. No. </a:t>
            </a:r>
            <a:r>
              <a:rPr sz="1700" b="1" dirty="0">
                <a:latin typeface="Times New Roman" panose="02020603050405020304"/>
                <a:cs typeface="Times New Roman" panose="02020603050405020304"/>
              </a:rPr>
              <a:t>4 &amp; 5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must </a:t>
            </a:r>
            <a:r>
              <a:rPr sz="1700" b="1" dirty="0">
                <a:latin typeface="Times New Roman" panose="02020603050405020304"/>
                <a:cs typeface="Times New Roman" panose="02020603050405020304"/>
              </a:rPr>
              <a:t>be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filled with the</a:t>
            </a:r>
            <a:r>
              <a:rPr sz="1700" b="1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700" b="1" spc="-5" dirty="0">
                <a:latin typeface="Times New Roman" panose="02020603050405020304"/>
                <a:cs typeface="Times New Roman" panose="02020603050405020304"/>
              </a:rPr>
              <a:t>photographs.</a:t>
            </a: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368300" indent="-3429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Font typeface="Arial" panose="020B0604020202020204"/>
              <a:buChar char="•"/>
              <a:tabLst>
                <a:tab pos="367665" algn="l"/>
                <a:tab pos="368300" algn="l"/>
              </a:tabLst>
            </a:pPr>
            <a:r>
              <a:rPr sz="17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 panose="02020603050405020304"/>
                <a:cs typeface="Times New Roman" panose="02020603050405020304"/>
                <a:hlinkClick r:id="rId2"/>
              </a:rPr>
              <a:t>jmlzsnagothane@gmail.com</a:t>
            </a:r>
            <a:endParaRPr sz="17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0669" y="417194"/>
            <a:ext cx="581406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solidFill>
                  <a:srgbClr val="00AF50"/>
                </a:solidFill>
              </a:rPr>
              <a:t>Guidelines for</a:t>
            </a:r>
            <a:r>
              <a:rPr sz="4400" spc="-45" dirty="0">
                <a:solidFill>
                  <a:srgbClr val="00AF50"/>
                </a:solidFill>
              </a:rPr>
              <a:t> </a:t>
            </a:r>
            <a:r>
              <a:rPr sz="4400" spc="-5" dirty="0">
                <a:solidFill>
                  <a:srgbClr val="00AF50"/>
                </a:solidFill>
              </a:rPr>
              <a:t>Parents...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6781800" y="1447800"/>
            <a:ext cx="2057400" cy="419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0607" y="188594"/>
            <a:ext cx="441706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u="heavy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/>
                <a:cs typeface="Times New Roman" panose="02020603050405020304"/>
              </a:rPr>
              <a:t>Parent</a:t>
            </a:r>
            <a:r>
              <a:rPr sz="4400" b="0" u="heavy" spc="-6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400" b="0" u="heavy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/>
                <a:cs typeface="Times New Roman" panose="02020603050405020304"/>
              </a:rPr>
              <a:t>Involvement</a:t>
            </a:r>
            <a:endParaRPr sz="4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36340" y="1463039"/>
            <a:ext cx="3790950" cy="3865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33680">
              <a:lnSpc>
                <a:spcPct val="100000"/>
              </a:lnSpc>
              <a:spcBef>
                <a:spcPts val="95"/>
              </a:spcBef>
            </a:pPr>
            <a:r>
              <a:rPr sz="2800" b="1" spc="-110" dirty="0">
                <a:latin typeface="Times New Roman" panose="02020603050405020304"/>
                <a:cs typeface="Times New Roman" panose="02020603050405020304"/>
              </a:rPr>
              <a:t>You </a:t>
            </a:r>
            <a:r>
              <a:rPr sz="2800" b="1" spc="-25" dirty="0">
                <a:latin typeface="Times New Roman" panose="02020603050405020304"/>
                <a:cs typeface="Times New Roman" panose="02020603050405020304"/>
              </a:rPr>
              <a:t>are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the key to your  </a:t>
            </a:r>
            <a:r>
              <a:rPr sz="2800" b="1" spc="-20" dirty="0">
                <a:latin typeface="Times New Roman" panose="02020603050405020304"/>
                <a:cs typeface="Times New Roman" panose="02020603050405020304"/>
              </a:rPr>
              <a:t>child’s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success. </a:t>
            </a:r>
            <a:r>
              <a:rPr sz="2800" b="1" spc="-15" dirty="0">
                <a:latin typeface="Times New Roman" panose="02020603050405020304"/>
                <a:cs typeface="Times New Roman" panose="02020603050405020304"/>
              </a:rPr>
              <a:t>Parents 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and teachers play an  active </a:t>
            </a:r>
            <a:r>
              <a:rPr sz="2800" b="1" spc="-20" dirty="0">
                <a:latin typeface="Times New Roman" panose="02020603050405020304"/>
                <a:cs typeface="Times New Roman" panose="02020603050405020304"/>
              </a:rPr>
              <a:t>role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in a child's  education</a:t>
            </a:r>
            <a:r>
              <a:rPr sz="2800" b="1" spc="-5" dirty="0">
                <a:latin typeface="Carlito"/>
                <a:cs typeface="Carlito"/>
              </a:rPr>
              <a:t>…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7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2800" b="1" spc="-65" dirty="0">
                <a:latin typeface="Times New Roman" panose="02020603050405020304"/>
                <a:cs typeface="Times New Roman" panose="02020603050405020304"/>
              </a:rPr>
              <a:t>Together,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0000"/>
              </a:lnSpc>
            </a:pP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we help them </a:t>
            </a:r>
            <a:r>
              <a:rPr sz="2800" b="1" spc="-15" dirty="0">
                <a:latin typeface="Times New Roman" panose="02020603050405020304"/>
                <a:cs typeface="Times New Roman" panose="02020603050405020304"/>
              </a:rPr>
              <a:t>reach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their  full potential</a:t>
            </a:r>
            <a:r>
              <a:rPr sz="2800" spc="-5" dirty="0">
                <a:latin typeface="Times New Roman" panose="02020603050405020304"/>
                <a:cs typeface="Times New Roman" panose="02020603050405020304"/>
              </a:rPr>
              <a:t>.</a:t>
            </a:r>
            <a:endParaRPr sz="2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7472" y="1299972"/>
            <a:ext cx="3011424" cy="2394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000" y="3908023"/>
            <a:ext cx="3276600" cy="2096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97852" y="719327"/>
            <a:ext cx="1946148" cy="26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0579" y="5714"/>
            <a:ext cx="5116195" cy="5518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spc="-15" dirty="0">
                <a:solidFill>
                  <a:srgbClr val="000000"/>
                </a:solidFill>
              </a:rPr>
              <a:t>Parents </a:t>
            </a:r>
            <a:r>
              <a:rPr sz="3500" spc="-5" dirty="0">
                <a:solidFill>
                  <a:srgbClr val="000000"/>
                </a:solidFill>
              </a:rPr>
              <a:t>On Campus</a:t>
            </a:r>
            <a:r>
              <a:rPr sz="3500" spc="-20" dirty="0">
                <a:solidFill>
                  <a:srgbClr val="000000"/>
                </a:solidFill>
              </a:rPr>
              <a:t> </a:t>
            </a:r>
            <a:r>
              <a:rPr lang="en-US" sz="3500" spc="-20" dirty="0">
                <a:solidFill>
                  <a:srgbClr val="000000"/>
                </a:solidFill>
              </a:rPr>
              <a:t>P</a:t>
            </a:r>
            <a:r>
              <a:rPr sz="3500" spc="-5" dirty="0">
                <a:solidFill>
                  <a:srgbClr val="000000"/>
                </a:solidFill>
              </a:rPr>
              <a:t>olicy</a:t>
            </a:r>
            <a:endParaRPr sz="3500"/>
          </a:p>
        </p:txBody>
      </p:sp>
      <p:sp>
        <p:nvSpPr>
          <p:cNvPr id="3" name="object 3"/>
          <p:cNvSpPr/>
          <p:nvPr/>
        </p:nvSpPr>
        <p:spPr>
          <a:xfrm>
            <a:off x="33528" y="47244"/>
            <a:ext cx="1109472" cy="714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9583" y="947927"/>
            <a:ext cx="2738736" cy="2371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6115" y="967422"/>
            <a:ext cx="5473700" cy="5237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260985" indent="-285750">
              <a:lnSpc>
                <a:spcPct val="100000"/>
              </a:lnSpc>
              <a:spcBef>
                <a:spcPts val="100"/>
              </a:spcBef>
              <a:buFont typeface="Wingdings" panose="05000000000000000000"/>
              <a:buChar char=""/>
              <a:tabLst>
                <a:tab pos="298450" algn="l"/>
              </a:tabLst>
            </a:pPr>
            <a:r>
              <a:rPr sz="1800" spc="-75" dirty="0">
                <a:latin typeface="Times New Roman" panose="02020603050405020304"/>
                <a:cs typeface="Times New Roman" panose="02020603050405020304"/>
              </a:rPr>
              <a:t>We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strongly believe that Holistic Development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of 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students is based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on 4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pillars Student, Parent, </a:t>
            </a:r>
            <a:r>
              <a:rPr sz="1800" spc="-20" dirty="0">
                <a:latin typeface="Times New Roman" panose="02020603050405020304"/>
                <a:cs typeface="Times New Roman" panose="02020603050405020304"/>
              </a:rPr>
              <a:t>Teacher 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and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 School.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 panose="05000000000000000000"/>
              <a:buChar char=""/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L="298450" marR="218440" indent="-285750">
              <a:lnSpc>
                <a:spcPct val="100000"/>
              </a:lnSpc>
              <a:buFont typeface="Wingdings" panose="05000000000000000000"/>
              <a:buChar char=""/>
              <a:tabLst>
                <a:tab pos="298450" algn="l"/>
              </a:tabLst>
            </a:pPr>
            <a:r>
              <a:rPr sz="1800" spc="-65" dirty="0">
                <a:latin typeface="Times New Roman" panose="02020603050405020304"/>
                <a:cs typeface="Times New Roman" panose="02020603050405020304"/>
              </a:rPr>
              <a:t>To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further strengthen the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bond of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all stake holders,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we  </a:t>
            </a:r>
            <a:r>
              <a:rPr sz="1800" spc="-20" dirty="0">
                <a:latin typeface="Times New Roman" panose="02020603050405020304"/>
                <a:cs typeface="Times New Roman" panose="02020603050405020304"/>
              </a:rPr>
              <a:t>hereby,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introduce the “Parent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On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Campus”</a:t>
            </a:r>
            <a:r>
              <a:rPr sz="1800" spc="4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20" dirty="0">
                <a:latin typeface="Times New Roman" panose="02020603050405020304"/>
                <a:cs typeface="Times New Roman" panose="02020603050405020304"/>
              </a:rPr>
              <a:t>policy.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 panose="05000000000000000000"/>
              <a:buChar char=""/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L="298450" marR="182880" indent="-285750">
              <a:lnSpc>
                <a:spcPct val="100000"/>
              </a:lnSpc>
              <a:buFont typeface="Wingdings" panose="05000000000000000000"/>
              <a:buChar char=""/>
              <a:tabLst>
                <a:tab pos="298450" algn="l"/>
              </a:tabLst>
            </a:pPr>
            <a:r>
              <a:rPr sz="1800" dirty="0">
                <a:latin typeface="Times New Roman" panose="02020603050405020304"/>
                <a:cs typeface="Times New Roman" panose="02020603050405020304"/>
              </a:rPr>
              <a:t>In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short,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Everyday one parent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present in the school  campus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before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the start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of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the school till the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end of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the  school.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 panose="05000000000000000000"/>
              <a:buChar char=""/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L="298450" marR="5080" indent="-285750">
              <a:lnSpc>
                <a:spcPct val="100000"/>
              </a:lnSpc>
              <a:buFont typeface="Wingdings" panose="05000000000000000000"/>
              <a:buChar char=""/>
              <a:tabLst>
                <a:tab pos="298450" algn="l"/>
              </a:tabLst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This will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not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only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enhance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the trust between parents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and 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school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but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will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prove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to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be an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important step towards  fostering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relationship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of</a:t>
            </a:r>
            <a:r>
              <a:rPr sz="1800" spc="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confidence.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 panose="05000000000000000000"/>
              <a:buChar char=""/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L="298450" marR="239395" indent="-285750">
              <a:lnSpc>
                <a:spcPct val="100000"/>
              </a:lnSpc>
              <a:buFont typeface="Wingdings" panose="05000000000000000000"/>
              <a:buChar char=""/>
              <a:tabLst>
                <a:tab pos="298450" algn="l"/>
              </a:tabLst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This is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 </a:t>
            </a:r>
            <a:r>
              <a:rPr sz="1800" spc="-10" dirty="0">
                <a:latin typeface="Times New Roman" panose="02020603050405020304"/>
                <a:cs typeface="Times New Roman" panose="02020603050405020304"/>
              </a:rPr>
              <a:t>effort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to supplement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and re-enforce our 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commitment to provide Safe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Secure Environment 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to make parents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as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Partners in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our endeavor of 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imparting Holistic Quality</a:t>
            </a:r>
            <a:r>
              <a:rPr sz="1800" spc="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Education</a:t>
            </a:r>
            <a:r>
              <a:rPr sz="1600" spc="-5" dirty="0">
                <a:latin typeface="Times New Roman" panose="02020603050405020304"/>
                <a:cs typeface="Times New Roman" panose="02020603050405020304"/>
              </a:rPr>
              <a:t>.</a:t>
            </a:r>
            <a:endParaRPr sz="160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7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35" y="203200"/>
            <a:ext cx="9122664" cy="6197600"/>
            <a:chOff x="21335" y="114300"/>
            <a:chExt cx="9122664" cy="6197600"/>
          </a:xfrm>
        </p:grpSpPr>
        <p:sp>
          <p:nvSpPr>
            <p:cNvPr id="3" name="object 3"/>
            <p:cNvSpPr/>
            <p:nvPr/>
          </p:nvSpPr>
          <p:spPr>
            <a:xfrm>
              <a:off x="21335" y="596900"/>
              <a:ext cx="9122664" cy="5715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0999" y="114300"/>
              <a:ext cx="533400" cy="685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652780"/>
            <a:ext cx="4637405" cy="3440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"/>
              <a:tabLst>
                <a:tab pos="355600" algn="l"/>
              </a:tabLst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The</a:t>
            </a:r>
            <a:r>
              <a:rPr sz="2000" b="1" spc="-5" dirty="0">
                <a:solidFill>
                  <a:srgbClr val="006F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/>
                <a:cs typeface="Times New Roman" panose="02020603050405020304"/>
              </a:rPr>
              <a:t>PTA</a:t>
            </a:r>
            <a:r>
              <a:rPr sz="2000" b="1" dirty="0">
                <a:solidFill>
                  <a:srgbClr val="006F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and the</a:t>
            </a:r>
            <a:r>
              <a:rPr sz="2000" b="1" spc="-15" dirty="0">
                <a:solidFill>
                  <a:srgbClr val="006F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/>
                <a:cs typeface="Times New Roman" panose="02020603050405020304"/>
              </a:rPr>
              <a:t>PTM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355600" marR="82550" indent="-342900">
              <a:lnSpc>
                <a:spcPct val="80000"/>
              </a:lnSpc>
              <a:spcBef>
                <a:spcPts val="480"/>
              </a:spcBef>
              <a:buFont typeface="Wingdings" panose="05000000000000000000"/>
              <a:buChar char=""/>
              <a:tabLst>
                <a:tab pos="355600" algn="l"/>
              </a:tabLst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If you have</a:t>
            </a:r>
            <a:r>
              <a:rPr sz="2000" b="1" spc="-5" dirty="0">
                <a:solidFill>
                  <a:srgbClr val="006F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/>
                <a:cs typeface="Times New Roman" panose="02020603050405020304"/>
              </a:rPr>
              <a:t>expertise in </a:t>
            </a:r>
            <a:r>
              <a:rPr sz="2000" b="1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/>
                <a:cs typeface="Times New Roman" panose="02020603050405020304"/>
              </a:rPr>
              <a:t>a </a:t>
            </a:r>
            <a:r>
              <a:rPr sz="2000" b="1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/>
                <a:cs typeface="Times New Roman" panose="02020603050405020304"/>
              </a:rPr>
              <a:t>specific field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,  </a:t>
            </a:r>
            <a:r>
              <a:rPr sz="2000" b="1" dirty="0">
                <a:latin typeface="Times New Roman" panose="02020603050405020304"/>
                <a:cs typeface="Times New Roman" panose="02020603050405020304"/>
              </a:rPr>
              <a:t>an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unusual hobby, or have </a:t>
            </a:r>
            <a:r>
              <a:rPr sz="2000" b="1" dirty="0">
                <a:latin typeface="Times New Roman" panose="02020603050405020304"/>
                <a:cs typeface="Times New Roman" panose="02020603050405020304"/>
              </a:rPr>
              <a:t>a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different  culture that you would like to share,  please </a:t>
            </a:r>
            <a:r>
              <a:rPr sz="2000" b="1" dirty="0">
                <a:latin typeface="Times New Roman" panose="02020603050405020304"/>
                <a:cs typeface="Times New Roman" panose="02020603050405020304"/>
              </a:rPr>
              <a:t>let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us</a:t>
            </a:r>
            <a:r>
              <a:rPr sz="2000" b="1" spc="-1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know.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355600" marR="82550" indent="-342900">
              <a:lnSpc>
                <a:spcPts val="1920"/>
              </a:lnSpc>
              <a:spcBef>
                <a:spcPts val="460"/>
              </a:spcBef>
              <a:buFont typeface="Wingdings" panose="05000000000000000000"/>
              <a:buChar char=""/>
              <a:tabLst>
                <a:tab pos="355600" algn="l"/>
              </a:tabLst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Should your child become discouraged  or fearful about school, please </a:t>
            </a:r>
            <a:r>
              <a:rPr sz="2000" b="1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/>
                <a:cs typeface="Times New Roman" panose="02020603050405020304"/>
              </a:rPr>
              <a:t> communicate with us</a:t>
            </a:r>
            <a:r>
              <a:rPr sz="2000" b="1" spc="-5" dirty="0">
                <a:solidFill>
                  <a:srgbClr val="006F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so that </a:t>
            </a:r>
            <a:r>
              <a:rPr sz="2000" b="1" dirty="0">
                <a:latin typeface="Times New Roman" panose="02020603050405020304"/>
                <a:cs typeface="Times New Roman" panose="02020603050405020304"/>
              </a:rPr>
              <a:t>we can 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discover the cause of the</a:t>
            </a:r>
            <a:r>
              <a:rPr sz="2000" b="1" spc="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problem.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355600" marR="5080" indent="-342900">
              <a:lnSpc>
                <a:spcPts val="1920"/>
              </a:lnSpc>
              <a:spcBef>
                <a:spcPts val="485"/>
              </a:spcBef>
              <a:buFont typeface="Wingdings" panose="05000000000000000000"/>
              <a:buChar char=""/>
              <a:tabLst>
                <a:tab pos="355600" algn="l"/>
              </a:tabLst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Teacher Meeting Schedule- </a:t>
            </a:r>
            <a:r>
              <a:rPr sz="2000" b="1" dirty="0">
                <a:latin typeface="Times New Roman" panose="02020603050405020304"/>
                <a:cs typeface="Times New Roman" panose="02020603050405020304"/>
              </a:rPr>
              <a:t>As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per  their convenience parents </a:t>
            </a:r>
            <a:r>
              <a:rPr sz="2000" b="1" dirty="0">
                <a:latin typeface="Times New Roman" panose="02020603050405020304"/>
                <a:cs typeface="Times New Roman" panose="02020603050405020304"/>
              </a:rPr>
              <a:t>can meet </a:t>
            </a: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any  teacher </a:t>
            </a:r>
            <a:r>
              <a:rPr sz="20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after school hours. In </a:t>
            </a:r>
            <a:r>
              <a:rPr sz="20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PTM  </a:t>
            </a:r>
            <a:r>
              <a:rPr sz="20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they </a:t>
            </a:r>
            <a:r>
              <a:rPr sz="20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can </a:t>
            </a:r>
            <a:r>
              <a:rPr sz="20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talk to the</a:t>
            </a:r>
            <a:r>
              <a:rPr sz="2000" b="1" spc="-2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teachers.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139" y="60960"/>
            <a:ext cx="47669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6FC0"/>
                </a:solidFill>
              </a:rPr>
              <a:t>School- Parent</a:t>
            </a:r>
            <a:r>
              <a:rPr sz="3200" spc="-35" dirty="0">
                <a:solidFill>
                  <a:srgbClr val="006FC0"/>
                </a:solidFill>
              </a:rPr>
              <a:t> </a:t>
            </a:r>
            <a:r>
              <a:rPr sz="3200" spc="-5" dirty="0">
                <a:solidFill>
                  <a:srgbClr val="006FC0"/>
                </a:solidFill>
              </a:rPr>
              <a:t>Partnership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019800" y="914400"/>
            <a:ext cx="3124200" cy="2340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19800" y="3581400"/>
            <a:ext cx="3124200" cy="289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4953000"/>
            <a:ext cx="2810255" cy="1905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500" y="0"/>
            <a:ext cx="533400" cy="685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6040" y="325437"/>
            <a:ext cx="13919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PT</a:t>
            </a:r>
            <a:r>
              <a:rPr sz="4400" b="0" spc="-1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M</a:t>
            </a:r>
            <a:r>
              <a:rPr sz="44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s</a:t>
            </a:r>
            <a:endParaRPr sz="4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8991" y="188976"/>
            <a:ext cx="912875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6625" y="1357312"/>
            <a:ext cx="7755255" cy="3884138"/>
          </a:xfrm>
          <a:custGeom>
            <a:avLst/>
            <a:gdLst/>
            <a:ahLst/>
            <a:cxnLst/>
            <a:rect l="l" t="t" r="r" b="b"/>
            <a:pathLst>
              <a:path w="7755255" h="2686050">
                <a:moveTo>
                  <a:pt x="7750175" y="2686050"/>
                </a:moveTo>
                <a:lnTo>
                  <a:pt x="4762" y="2686050"/>
                </a:lnTo>
                <a:lnTo>
                  <a:pt x="3289" y="2685821"/>
                </a:lnTo>
                <a:lnTo>
                  <a:pt x="1968" y="2685135"/>
                </a:lnTo>
                <a:lnTo>
                  <a:pt x="914" y="2684081"/>
                </a:lnTo>
                <a:lnTo>
                  <a:pt x="228" y="2682760"/>
                </a:lnTo>
                <a:lnTo>
                  <a:pt x="0" y="2681287"/>
                </a:lnTo>
                <a:lnTo>
                  <a:pt x="0" y="4762"/>
                </a:lnTo>
                <a:lnTo>
                  <a:pt x="4762" y="0"/>
                </a:lnTo>
                <a:lnTo>
                  <a:pt x="7750175" y="0"/>
                </a:lnTo>
                <a:lnTo>
                  <a:pt x="7754937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2676525"/>
                </a:lnTo>
                <a:lnTo>
                  <a:pt x="4762" y="2676525"/>
                </a:lnTo>
                <a:lnTo>
                  <a:pt x="9525" y="2681287"/>
                </a:lnTo>
                <a:lnTo>
                  <a:pt x="7754937" y="2681287"/>
                </a:lnTo>
                <a:lnTo>
                  <a:pt x="7754708" y="2682760"/>
                </a:lnTo>
                <a:lnTo>
                  <a:pt x="7754023" y="2684081"/>
                </a:lnTo>
                <a:lnTo>
                  <a:pt x="7752969" y="2685135"/>
                </a:lnTo>
                <a:lnTo>
                  <a:pt x="7751648" y="2685821"/>
                </a:lnTo>
                <a:lnTo>
                  <a:pt x="7750175" y="2686050"/>
                </a:lnTo>
                <a:close/>
              </a:path>
              <a:path w="7755255" h="268605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7755255" h="2686050">
                <a:moveTo>
                  <a:pt x="7745412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7745412" y="4762"/>
                </a:lnTo>
                <a:lnTo>
                  <a:pt x="7745412" y="9525"/>
                </a:lnTo>
                <a:close/>
              </a:path>
              <a:path w="7755255" h="2686050">
                <a:moveTo>
                  <a:pt x="7745412" y="2681287"/>
                </a:moveTo>
                <a:lnTo>
                  <a:pt x="7745412" y="4762"/>
                </a:lnTo>
                <a:lnTo>
                  <a:pt x="7750175" y="9525"/>
                </a:lnTo>
                <a:lnTo>
                  <a:pt x="7754937" y="9525"/>
                </a:lnTo>
                <a:lnTo>
                  <a:pt x="7754937" y="2676525"/>
                </a:lnTo>
                <a:lnTo>
                  <a:pt x="7750175" y="2676525"/>
                </a:lnTo>
                <a:lnTo>
                  <a:pt x="7745412" y="2681287"/>
                </a:lnTo>
                <a:close/>
              </a:path>
              <a:path w="7755255" h="2686050">
                <a:moveTo>
                  <a:pt x="7754937" y="9525"/>
                </a:moveTo>
                <a:lnTo>
                  <a:pt x="7750175" y="9525"/>
                </a:lnTo>
                <a:lnTo>
                  <a:pt x="7745412" y="4762"/>
                </a:lnTo>
                <a:lnTo>
                  <a:pt x="7754937" y="4762"/>
                </a:lnTo>
                <a:lnTo>
                  <a:pt x="7754937" y="9525"/>
                </a:lnTo>
                <a:close/>
              </a:path>
              <a:path w="7755255" h="2686050">
                <a:moveTo>
                  <a:pt x="9525" y="2681287"/>
                </a:moveTo>
                <a:lnTo>
                  <a:pt x="4762" y="2676525"/>
                </a:lnTo>
                <a:lnTo>
                  <a:pt x="9525" y="2676525"/>
                </a:lnTo>
                <a:lnTo>
                  <a:pt x="9525" y="2681287"/>
                </a:lnTo>
                <a:close/>
              </a:path>
              <a:path w="7755255" h="2686050">
                <a:moveTo>
                  <a:pt x="7745412" y="2681287"/>
                </a:moveTo>
                <a:lnTo>
                  <a:pt x="9525" y="2681287"/>
                </a:lnTo>
                <a:lnTo>
                  <a:pt x="9525" y="2676525"/>
                </a:lnTo>
                <a:lnTo>
                  <a:pt x="7745412" y="2676525"/>
                </a:lnTo>
                <a:lnTo>
                  <a:pt x="7745412" y="2681287"/>
                </a:lnTo>
                <a:close/>
              </a:path>
              <a:path w="7755255" h="2686050">
                <a:moveTo>
                  <a:pt x="7754937" y="2681287"/>
                </a:moveTo>
                <a:lnTo>
                  <a:pt x="7745412" y="2681287"/>
                </a:lnTo>
                <a:lnTo>
                  <a:pt x="7750175" y="2676525"/>
                </a:lnTo>
                <a:lnTo>
                  <a:pt x="7754937" y="2676525"/>
                </a:lnTo>
                <a:lnTo>
                  <a:pt x="7754937" y="2681287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734627" y="1337817"/>
            <a:ext cx="4656773" cy="3903633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80"/>
              </a:spcBef>
              <a:tabLst>
                <a:tab pos="1461770" algn="l"/>
              </a:tabLst>
            </a:pP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PTM</a:t>
            </a:r>
            <a:r>
              <a:rPr sz="2800" b="1" spc="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I</a:t>
            </a:r>
            <a:r>
              <a:rPr sz="2800" b="1" spc="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–	</a:t>
            </a:r>
            <a:r>
              <a:rPr lang="en-US" sz="2800" b="1" spc="-5" dirty="0">
                <a:latin typeface="Times New Roman" panose="02020603050405020304"/>
                <a:cs typeface="Times New Roman" panose="02020603050405020304"/>
              </a:rPr>
              <a:t>19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 June</a:t>
            </a:r>
            <a:r>
              <a:rPr sz="2800" b="1" spc="-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202</a:t>
            </a:r>
            <a:r>
              <a:rPr lang="en-US" sz="2800" b="1" spc="-5" dirty="0">
                <a:latin typeface="Times New Roman" panose="02020603050405020304"/>
                <a:cs typeface="Times New Roman" panose="02020603050405020304"/>
              </a:rPr>
              <a:t>1</a:t>
            </a:r>
            <a:endParaRPr sz="2800" dirty="0"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PTM II – </a:t>
            </a:r>
            <a:r>
              <a:rPr lang="en-US" sz="2800" b="1" spc="-5" dirty="0">
                <a:latin typeface="Times New Roman" panose="02020603050405020304"/>
                <a:cs typeface="Times New Roman" panose="02020603050405020304"/>
              </a:rPr>
              <a:t>24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 July</a:t>
            </a:r>
            <a:r>
              <a:rPr sz="2800" b="1" spc="-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202</a:t>
            </a:r>
            <a:r>
              <a:rPr lang="en-US" sz="2800" b="1" spc="-5" dirty="0">
                <a:latin typeface="Times New Roman" panose="02020603050405020304"/>
                <a:cs typeface="Times New Roman" panose="02020603050405020304"/>
              </a:rPr>
              <a:t>1</a:t>
            </a:r>
            <a:endParaRPr sz="2800" dirty="0"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PTM III – </a:t>
            </a:r>
            <a:r>
              <a:rPr lang="en-US" sz="2800" b="1" spc="-5" dirty="0">
                <a:latin typeface="Times New Roman" panose="02020603050405020304"/>
                <a:cs typeface="Times New Roman" panose="02020603050405020304"/>
              </a:rPr>
              <a:t>23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 October</a:t>
            </a:r>
            <a:r>
              <a:rPr sz="2800" b="1" spc="-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202</a:t>
            </a:r>
            <a:r>
              <a:rPr lang="en-US" sz="2800" b="1" spc="-5" dirty="0">
                <a:latin typeface="Times New Roman" panose="02020603050405020304"/>
                <a:cs typeface="Times New Roman" panose="02020603050405020304"/>
              </a:rPr>
              <a:t>1</a:t>
            </a:r>
            <a:endParaRPr sz="2800" dirty="0">
              <a:latin typeface="Times New Roman" panose="02020603050405020304"/>
              <a:cs typeface="Times New Roman" panose="02020603050405020304"/>
            </a:endParaRPr>
          </a:p>
          <a:p>
            <a:pPr marL="635" algn="ctr">
              <a:lnSpc>
                <a:spcPct val="100000"/>
              </a:lnSpc>
              <a:spcBef>
                <a:spcPts val="1680"/>
              </a:spcBef>
            </a:pP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PTM IV – 1</a:t>
            </a:r>
            <a:r>
              <a:rPr lang="en-US" sz="2800" b="1" spc="-5" dirty="0">
                <a:latin typeface="Times New Roman" panose="02020603050405020304"/>
                <a:cs typeface="Times New Roman" panose="02020603050405020304"/>
              </a:rPr>
              <a:t>1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spc="-5" dirty="0">
                <a:latin typeface="Times New Roman" panose="02020603050405020304"/>
                <a:cs typeface="Times New Roman" panose="02020603050405020304"/>
              </a:rPr>
              <a:t>December</a:t>
            </a:r>
            <a:r>
              <a:rPr sz="2800" b="1" spc="-8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2021</a:t>
            </a:r>
            <a:endParaRPr lang="en-US" sz="2800" b="1" spc="-5" dirty="0">
              <a:latin typeface="Times New Roman" panose="02020603050405020304"/>
              <a:cs typeface="Times New Roman" panose="02020603050405020304"/>
            </a:endParaRPr>
          </a:p>
          <a:p>
            <a:pPr marL="635">
              <a:lnSpc>
                <a:spcPct val="100000"/>
              </a:lnSpc>
              <a:spcBef>
                <a:spcPts val="1680"/>
              </a:spcBef>
            </a:pPr>
            <a:r>
              <a:rPr lang="en-US" sz="2800" b="1" spc="-5" dirty="0">
                <a:latin typeface="Times New Roman" panose="02020603050405020304"/>
                <a:cs typeface="Times New Roman" panose="02020603050405020304"/>
              </a:rPr>
              <a:t>   PTM V – </a:t>
            </a:r>
            <a:r>
              <a:rPr lang="en-US" sz="2800" b="1" dirty="0">
                <a:latin typeface="Times New Roman" panose="02020603050405020304"/>
                <a:cs typeface="Times New Roman" panose="02020603050405020304"/>
              </a:rPr>
              <a:t>15 January</a:t>
            </a:r>
            <a:r>
              <a:rPr lang="en-US" sz="2800" b="1" spc="-1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>
                <a:latin typeface="Times New Roman" panose="02020603050405020304"/>
                <a:cs typeface="Times New Roman" panose="02020603050405020304"/>
              </a:rPr>
              <a:t>2022</a:t>
            </a:r>
            <a:endParaRPr lang="en-US" sz="2800" dirty="0">
              <a:latin typeface="Times New Roman" panose="02020603050405020304"/>
              <a:cs typeface="Times New Roman" panose="02020603050405020304"/>
            </a:endParaRPr>
          </a:p>
          <a:p>
            <a:pPr marL="635" algn="ctr">
              <a:lnSpc>
                <a:spcPct val="100000"/>
              </a:lnSpc>
              <a:spcBef>
                <a:spcPts val="1680"/>
              </a:spcBef>
            </a:pPr>
            <a:endParaRPr sz="28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7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51592" y="1189989"/>
            <a:ext cx="114427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solidFill>
                  <a:srgbClr val="000000"/>
                </a:solidFill>
              </a:rPr>
              <a:t>PT</a:t>
            </a:r>
            <a:r>
              <a:rPr sz="4400" dirty="0">
                <a:solidFill>
                  <a:srgbClr val="000000"/>
                </a:solidFill>
              </a:rPr>
              <a:t>A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785872" y="295656"/>
            <a:ext cx="3771900" cy="981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9367" y="178307"/>
            <a:ext cx="1266444" cy="1216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150" y="1863725"/>
            <a:ext cx="4589780" cy="3702050"/>
          </a:xfrm>
          <a:custGeom>
            <a:avLst/>
            <a:gdLst/>
            <a:ahLst/>
            <a:cxnLst/>
            <a:rect l="l" t="t" r="r" b="b"/>
            <a:pathLst>
              <a:path w="4589780" h="3702050">
                <a:moveTo>
                  <a:pt x="4584700" y="3702050"/>
                </a:moveTo>
                <a:lnTo>
                  <a:pt x="4762" y="3702050"/>
                </a:lnTo>
                <a:lnTo>
                  <a:pt x="3289" y="3701821"/>
                </a:lnTo>
                <a:lnTo>
                  <a:pt x="1968" y="3701135"/>
                </a:lnTo>
                <a:lnTo>
                  <a:pt x="914" y="3700081"/>
                </a:lnTo>
                <a:lnTo>
                  <a:pt x="228" y="3698760"/>
                </a:lnTo>
                <a:lnTo>
                  <a:pt x="0" y="3697287"/>
                </a:lnTo>
                <a:lnTo>
                  <a:pt x="0" y="4762"/>
                </a:lnTo>
                <a:lnTo>
                  <a:pt x="4762" y="0"/>
                </a:lnTo>
                <a:lnTo>
                  <a:pt x="4584700" y="0"/>
                </a:lnTo>
                <a:lnTo>
                  <a:pt x="4589462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3692525"/>
                </a:lnTo>
                <a:lnTo>
                  <a:pt x="4762" y="3692525"/>
                </a:lnTo>
                <a:lnTo>
                  <a:pt x="9525" y="3697287"/>
                </a:lnTo>
                <a:lnTo>
                  <a:pt x="4589462" y="3697287"/>
                </a:lnTo>
                <a:lnTo>
                  <a:pt x="4589233" y="3698760"/>
                </a:lnTo>
                <a:lnTo>
                  <a:pt x="4588548" y="3700081"/>
                </a:lnTo>
                <a:lnTo>
                  <a:pt x="4587494" y="3701135"/>
                </a:lnTo>
                <a:lnTo>
                  <a:pt x="4586173" y="3701821"/>
                </a:lnTo>
                <a:lnTo>
                  <a:pt x="4584700" y="3702050"/>
                </a:lnTo>
                <a:close/>
              </a:path>
              <a:path w="4589780" h="370205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4589780" h="3702050">
                <a:moveTo>
                  <a:pt x="4579937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4579937" y="4762"/>
                </a:lnTo>
                <a:lnTo>
                  <a:pt x="4579937" y="9525"/>
                </a:lnTo>
                <a:close/>
              </a:path>
              <a:path w="4589780" h="3702050">
                <a:moveTo>
                  <a:pt x="4579937" y="3697287"/>
                </a:moveTo>
                <a:lnTo>
                  <a:pt x="4579937" y="4762"/>
                </a:lnTo>
                <a:lnTo>
                  <a:pt x="4584700" y="9525"/>
                </a:lnTo>
                <a:lnTo>
                  <a:pt x="4589462" y="9525"/>
                </a:lnTo>
                <a:lnTo>
                  <a:pt x="4589462" y="3692525"/>
                </a:lnTo>
                <a:lnTo>
                  <a:pt x="4584700" y="3692525"/>
                </a:lnTo>
                <a:lnTo>
                  <a:pt x="4579937" y="3697287"/>
                </a:lnTo>
                <a:close/>
              </a:path>
              <a:path w="4589780" h="3702050">
                <a:moveTo>
                  <a:pt x="4589462" y="9525"/>
                </a:moveTo>
                <a:lnTo>
                  <a:pt x="4584700" y="9525"/>
                </a:lnTo>
                <a:lnTo>
                  <a:pt x="4579937" y="4762"/>
                </a:lnTo>
                <a:lnTo>
                  <a:pt x="4589462" y="4762"/>
                </a:lnTo>
                <a:lnTo>
                  <a:pt x="4589462" y="9525"/>
                </a:lnTo>
                <a:close/>
              </a:path>
              <a:path w="4589780" h="3702050">
                <a:moveTo>
                  <a:pt x="9525" y="3697287"/>
                </a:moveTo>
                <a:lnTo>
                  <a:pt x="4762" y="3692525"/>
                </a:lnTo>
                <a:lnTo>
                  <a:pt x="9525" y="3692525"/>
                </a:lnTo>
                <a:lnTo>
                  <a:pt x="9525" y="3697287"/>
                </a:lnTo>
                <a:close/>
              </a:path>
              <a:path w="4589780" h="3702050">
                <a:moveTo>
                  <a:pt x="4579937" y="3697287"/>
                </a:moveTo>
                <a:lnTo>
                  <a:pt x="9525" y="3697287"/>
                </a:lnTo>
                <a:lnTo>
                  <a:pt x="9525" y="3692525"/>
                </a:lnTo>
                <a:lnTo>
                  <a:pt x="4579937" y="3692525"/>
                </a:lnTo>
                <a:lnTo>
                  <a:pt x="4579937" y="3697287"/>
                </a:lnTo>
                <a:close/>
              </a:path>
              <a:path w="4589780" h="3702050">
                <a:moveTo>
                  <a:pt x="4589462" y="3697287"/>
                </a:moveTo>
                <a:lnTo>
                  <a:pt x="4579937" y="3697287"/>
                </a:lnTo>
                <a:lnTo>
                  <a:pt x="4584700" y="3692525"/>
                </a:lnTo>
                <a:lnTo>
                  <a:pt x="4589462" y="3692525"/>
                </a:lnTo>
                <a:lnTo>
                  <a:pt x="4589462" y="3697287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0652" y="1888172"/>
            <a:ext cx="4388485" cy="3591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 panose="02020603050405020304"/>
                <a:cs typeface="Times New Roman" panose="02020603050405020304"/>
              </a:rPr>
              <a:t>The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greatest benefits associated is that it helps  teachers to understand students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from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the  </a:t>
            </a:r>
            <a:r>
              <a:rPr sz="1800" spc="-15" dirty="0">
                <a:latin typeface="Times New Roman" panose="02020603050405020304"/>
                <a:cs typeface="Times New Roman" panose="02020603050405020304"/>
              </a:rPr>
              <a:t>parent’s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perspective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vice versa.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It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helps  parents to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know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all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about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the functioning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of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the  school, problems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so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on. It works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towards  making the school better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the best place to 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get a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quality education.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In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this, it is the teachers 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the parents that sit together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and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discuss  various issues regarding school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and even a 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particular student.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The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overall aim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of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the </a:t>
            </a:r>
            <a:r>
              <a:rPr sz="1800" spc="-50" dirty="0">
                <a:latin typeface="Times New Roman" panose="02020603050405020304"/>
                <a:cs typeface="Times New Roman" panose="02020603050405020304"/>
              </a:rPr>
              <a:t>PTA 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meeting is to ensure the school </a:t>
            </a:r>
            <a:r>
              <a:rPr sz="1800" spc="-10" dirty="0">
                <a:latin typeface="Times New Roman" panose="02020603050405020304"/>
                <a:cs typeface="Times New Roman" panose="02020603050405020304"/>
              </a:rPr>
              <a:t>offers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the best  learning experience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for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the students keeping in  mind their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needs.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37087" y="3033712"/>
            <a:ext cx="4117975" cy="1764030"/>
          </a:xfrm>
          <a:custGeom>
            <a:avLst/>
            <a:gdLst/>
            <a:ahLst/>
            <a:cxnLst/>
            <a:rect l="l" t="t" r="r" b="b"/>
            <a:pathLst>
              <a:path w="4117975" h="1764029">
                <a:moveTo>
                  <a:pt x="4113212" y="1763712"/>
                </a:moveTo>
                <a:lnTo>
                  <a:pt x="4762" y="1763712"/>
                </a:lnTo>
                <a:lnTo>
                  <a:pt x="3289" y="1763483"/>
                </a:lnTo>
                <a:lnTo>
                  <a:pt x="1968" y="1762798"/>
                </a:lnTo>
                <a:lnTo>
                  <a:pt x="914" y="1761744"/>
                </a:lnTo>
                <a:lnTo>
                  <a:pt x="228" y="1760423"/>
                </a:lnTo>
                <a:lnTo>
                  <a:pt x="0" y="1758950"/>
                </a:lnTo>
                <a:lnTo>
                  <a:pt x="0" y="4762"/>
                </a:lnTo>
                <a:lnTo>
                  <a:pt x="4762" y="0"/>
                </a:lnTo>
                <a:lnTo>
                  <a:pt x="4113212" y="0"/>
                </a:lnTo>
                <a:lnTo>
                  <a:pt x="4117975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754187"/>
                </a:lnTo>
                <a:lnTo>
                  <a:pt x="4762" y="1754187"/>
                </a:lnTo>
                <a:lnTo>
                  <a:pt x="9525" y="1758950"/>
                </a:lnTo>
                <a:lnTo>
                  <a:pt x="4117975" y="1758950"/>
                </a:lnTo>
                <a:lnTo>
                  <a:pt x="4117746" y="1760423"/>
                </a:lnTo>
                <a:lnTo>
                  <a:pt x="4117060" y="1761744"/>
                </a:lnTo>
                <a:lnTo>
                  <a:pt x="4116006" y="1762798"/>
                </a:lnTo>
                <a:lnTo>
                  <a:pt x="4114685" y="1763483"/>
                </a:lnTo>
                <a:lnTo>
                  <a:pt x="4113212" y="1763712"/>
                </a:lnTo>
                <a:close/>
              </a:path>
              <a:path w="4117975" h="1764029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4117975" h="1764029">
                <a:moveTo>
                  <a:pt x="4108450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4108450" y="4762"/>
                </a:lnTo>
                <a:lnTo>
                  <a:pt x="4108450" y="9525"/>
                </a:lnTo>
                <a:close/>
              </a:path>
              <a:path w="4117975" h="1764029">
                <a:moveTo>
                  <a:pt x="4108450" y="1758950"/>
                </a:moveTo>
                <a:lnTo>
                  <a:pt x="4108450" y="4762"/>
                </a:lnTo>
                <a:lnTo>
                  <a:pt x="4113212" y="9525"/>
                </a:lnTo>
                <a:lnTo>
                  <a:pt x="4117975" y="9525"/>
                </a:lnTo>
                <a:lnTo>
                  <a:pt x="4117975" y="1754187"/>
                </a:lnTo>
                <a:lnTo>
                  <a:pt x="4113212" y="1754187"/>
                </a:lnTo>
                <a:lnTo>
                  <a:pt x="4108450" y="1758950"/>
                </a:lnTo>
                <a:close/>
              </a:path>
              <a:path w="4117975" h="1764029">
                <a:moveTo>
                  <a:pt x="4117975" y="9525"/>
                </a:moveTo>
                <a:lnTo>
                  <a:pt x="4113212" y="9525"/>
                </a:lnTo>
                <a:lnTo>
                  <a:pt x="4108450" y="4762"/>
                </a:lnTo>
                <a:lnTo>
                  <a:pt x="4117975" y="4762"/>
                </a:lnTo>
                <a:lnTo>
                  <a:pt x="4117975" y="9525"/>
                </a:lnTo>
                <a:close/>
              </a:path>
              <a:path w="4117975" h="1764029">
                <a:moveTo>
                  <a:pt x="9525" y="1758950"/>
                </a:moveTo>
                <a:lnTo>
                  <a:pt x="4762" y="1754187"/>
                </a:lnTo>
                <a:lnTo>
                  <a:pt x="9525" y="1754187"/>
                </a:lnTo>
                <a:lnTo>
                  <a:pt x="9525" y="1758950"/>
                </a:lnTo>
                <a:close/>
              </a:path>
              <a:path w="4117975" h="1764029">
                <a:moveTo>
                  <a:pt x="4108450" y="1758950"/>
                </a:moveTo>
                <a:lnTo>
                  <a:pt x="9525" y="1758950"/>
                </a:lnTo>
                <a:lnTo>
                  <a:pt x="9525" y="1754187"/>
                </a:lnTo>
                <a:lnTo>
                  <a:pt x="4108450" y="1754187"/>
                </a:lnTo>
                <a:lnTo>
                  <a:pt x="4108450" y="1758950"/>
                </a:lnTo>
                <a:close/>
              </a:path>
              <a:path w="4117975" h="1764029">
                <a:moveTo>
                  <a:pt x="4117975" y="1758950"/>
                </a:moveTo>
                <a:lnTo>
                  <a:pt x="4108450" y="1758950"/>
                </a:lnTo>
                <a:lnTo>
                  <a:pt x="4113212" y="1754187"/>
                </a:lnTo>
                <a:lnTo>
                  <a:pt x="4117975" y="1754187"/>
                </a:lnTo>
                <a:lnTo>
                  <a:pt x="4117975" y="175895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54270" y="3022599"/>
            <a:ext cx="3482975" cy="1664558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40"/>
              </a:spcBef>
            </a:pPr>
            <a:r>
              <a:rPr sz="2400" b="1" spc="-65" dirty="0">
                <a:latin typeface="Times New Roman" panose="02020603050405020304"/>
                <a:cs typeface="Times New Roman" panose="02020603050405020304"/>
              </a:rPr>
              <a:t>PTA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I – 2</a:t>
            </a:r>
            <a:r>
              <a:rPr lang="en-US" sz="2400" b="1" dirty="0">
                <a:latin typeface="Times New Roman" panose="02020603050405020304"/>
                <a:cs typeface="Times New Roman" panose="02020603050405020304"/>
              </a:rPr>
              <a:t>4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 J</a:t>
            </a:r>
            <a:r>
              <a:rPr lang="en-US" sz="2400" b="1" dirty="0">
                <a:latin typeface="Times New Roman" panose="02020603050405020304"/>
                <a:cs typeface="Times New Roman" panose="02020603050405020304"/>
              </a:rPr>
              <a:t>uly</a:t>
            </a:r>
            <a:r>
              <a:rPr sz="2400" b="1" spc="-12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202</a:t>
            </a:r>
            <a:r>
              <a:rPr lang="en-US" sz="2400" b="1" dirty="0">
                <a:latin typeface="Times New Roman" panose="02020603050405020304"/>
                <a:cs typeface="Times New Roman" panose="02020603050405020304"/>
              </a:rPr>
              <a:t>1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 algn="ctr">
              <a:spcBef>
                <a:spcPts val="1440"/>
              </a:spcBef>
            </a:pPr>
            <a:r>
              <a:rPr sz="2400" b="1" spc="-65" dirty="0">
                <a:latin typeface="Times New Roman" panose="02020603050405020304"/>
                <a:cs typeface="Times New Roman" panose="02020603050405020304"/>
              </a:rPr>
              <a:t>PTA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II – </a:t>
            </a:r>
            <a:r>
              <a:rPr lang="en-US" sz="2400" b="1" dirty="0">
                <a:latin typeface="Times New Roman" panose="02020603050405020304"/>
                <a:cs typeface="Times New Roman" panose="02020603050405020304"/>
              </a:rPr>
              <a:t>23 </a:t>
            </a:r>
            <a:r>
              <a:rPr lang="en-US" sz="2400" b="1" spc="-5" dirty="0">
                <a:latin typeface="Times New Roman" panose="02020603050405020304"/>
                <a:cs typeface="Times New Roman" panose="02020603050405020304"/>
              </a:rPr>
              <a:t>October</a:t>
            </a:r>
            <a:r>
              <a:rPr lang="en-US" sz="2400" b="1" spc="-1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>
                <a:latin typeface="Times New Roman" panose="02020603050405020304"/>
                <a:cs typeface="Times New Roman" panose="02020603050405020304"/>
              </a:rPr>
              <a:t>2021</a:t>
            </a:r>
            <a:endParaRPr lang="en-US" sz="2400" dirty="0">
              <a:latin typeface="Times New Roman" panose="02020603050405020304"/>
              <a:cs typeface="Times New Roman" panose="02020603050405020304"/>
            </a:endParaRPr>
          </a:p>
          <a:p>
            <a:pPr algn="ctr">
              <a:spcBef>
                <a:spcPts val="1440"/>
              </a:spcBef>
            </a:pPr>
            <a:r>
              <a:rPr sz="2400" b="1" spc="-65" dirty="0">
                <a:latin typeface="Times New Roman" panose="02020603050405020304"/>
                <a:cs typeface="Times New Roman" panose="02020603050405020304"/>
              </a:rPr>
              <a:t>PTA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III – </a:t>
            </a:r>
            <a:r>
              <a:rPr lang="en-US" sz="2400" b="1" dirty="0">
                <a:latin typeface="Times New Roman" panose="02020603050405020304"/>
                <a:cs typeface="Times New Roman" panose="02020603050405020304"/>
              </a:rPr>
              <a:t>15 January</a:t>
            </a:r>
            <a:r>
              <a:rPr sz="2400" b="1" spc="-1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202</a:t>
            </a:r>
            <a:r>
              <a:rPr lang="en-US" sz="2400" b="1" dirty="0">
                <a:latin typeface="Times New Roman" panose="02020603050405020304"/>
                <a:cs typeface="Times New Roman" panose="02020603050405020304"/>
              </a:rPr>
              <a:t>2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6552" y="463232"/>
            <a:ext cx="8468360" cy="1246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9210" algn="ctr">
              <a:lnSpc>
                <a:spcPct val="100000"/>
              </a:lnSpc>
              <a:spcBef>
                <a:spcPts val="105"/>
              </a:spcBef>
            </a:pPr>
            <a:r>
              <a:rPr sz="4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Mode of Fee</a:t>
            </a:r>
            <a:r>
              <a:rPr sz="4400" b="0" spc="-1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Payment</a:t>
            </a:r>
            <a:endParaRPr sz="4400"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solidFill>
                  <a:srgbClr val="000000"/>
                </a:solidFill>
              </a:rPr>
              <a:t>Now </a:t>
            </a:r>
            <a:r>
              <a:rPr sz="1800" spc="-10" dirty="0">
                <a:solidFill>
                  <a:srgbClr val="000000"/>
                </a:solidFill>
              </a:rPr>
              <a:t>Parents </a:t>
            </a:r>
            <a:r>
              <a:rPr sz="1800" dirty="0">
                <a:solidFill>
                  <a:srgbClr val="000000"/>
                </a:solidFill>
              </a:rPr>
              <a:t>can </a:t>
            </a:r>
            <a:r>
              <a:rPr sz="1800" spc="-5" dirty="0">
                <a:solidFill>
                  <a:srgbClr val="000000"/>
                </a:solidFill>
              </a:rPr>
              <a:t>pay school </a:t>
            </a:r>
            <a:r>
              <a:rPr sz="1800" dirty="0">
                <a:solidFill>
                  <a:srgbClr val="000000"/>
                </a:solidFill>
              </a:rPr>
              <a:t>fees </a:t>
            </a:r>
            <a:r>
              <a:rPr sz="1800" spc="-5" dirty="0">
                <a:solidFill>
                  <a:srgbClr val="000000"/>
                </a:solidFill>
              </a:rPr>
              <a:t>via online mode </a:t>
            </a:r>
            <a:r>
              <a:rPr sz="1800" dirty="0">
                <a:solidFill>
                  <a:srgbClr val="000000"/>
                </a:solidFill>
              </a:rPr>
              <a:t>of </a:t>
            </a:r>
            <a:r>
              <a:rPr sz="1800" spc="-5" dirty="0">
                <a:solidFill>
                  <a:srgbClr val="000000"/>
                </a:solidFill>
              </a:rPr>
              <a:t>transaction </a:t>
            </a:r>
            <a:r>
              <a:rPr sz="1800" spc="-10" dirty="0">
                <a:solidFill>
                  <a:srgbClr val="000000"/>
                </a:solidFill>
              </a:rPr>
              <a:t>through </a:t>
            </a:r>
            <a:r>
              <a:rPr sz="1800" spc="-5" dirty="0">
                <a:solidFill>
                  <a:srgbClr val="000000"/>
                </a:solidFill>
              </a:rPr>
              <a:t>school website  </a:t>
            </a:r>
            <a:r>
              <a:rPr sz="1800" spc="-10" dirty="0">
                <a:solidFill>
                  <a:srgbClr val="000000"/>
                </a:solidFill>
              </a:rPr>
              <a:t>through </a:t>
            </a:r>
            <a:r>
              <a:rPr sz="1800" spc="-5" dirty="0">
                <a:solidFill>
                  <a:srgbClr val="000000"/>
                </a:solidFill>
              </a:rPr>
              <a:t>the link given</a:t>
            </a:r>
            <a:r>
              <a:rPr sz="180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below-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535940" y="6426834"/>
            <a:ext cx="617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9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spc="-5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202</a:t>
            </a:r>
            <a:r>
              <a:rPr sz="1200" dirty="0">
                <a:solidFill>
                  <a:srgbClr val="888888"/>
                </a:solidFill>
                <a:latin typeface="Arial" panose="020B0604020202020204"/>
                <a:cs typeface="Arial" panose="020B0604020202020204"/>
              </a:rPr>
              <a:t>0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6552" y="2232977"/>
            <a:ext cx="8423910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40765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anose="02020603050405020304"/>
                <a:cs typeface="Times New Roman" panose="02020603050405020304"/>
                <a:hlinkClick r:id="rId2"/>
              </a:rPr>
              <a:t>http://www.jmlzsnagothane.edu.in/OnlineFeePayments.aspx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R="1418590" algn="ctr">
              <a:lnSpc>
                <a:spcPct val="100000"/>
              </a:lnSpc>
            </a:pP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OR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R="1086485" algn="ctr">
              <a:lnSpc>
                <a:spcPct val="100000"/>
              </a:lnSpc>
            </a:pP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Through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new Eplus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Android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Mobile</a:t>
            </a:r>
            <a:r>
              <a:rPr sz="1800" b="1" spc="-1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App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 panose="02020603050405020304"/>
                <a:cs typeface="Times New Roman" panose="02020603050405020304"/>
              </a:rPr>
              <a:t>https://play.google.com/store/apps/details?id=com.innova.studentsnagothane&amp;hl=en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imes New Roman" panose="02020603050405020304"/>
                <a:cs typeface="Times New Roman" panose="02020603050405020304"/>
              </a:rPr>
              <a:t>(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Login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ID and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Password is sent to parents </a:t>
            </a:r>
            <a:r>
              <a:rPr sz="1800" dirty="0">
                <a:latin typeface="Times New Roman" panose="02020603050405020304"/>
                <a:cs typeface="Times New Roman" panose="02020603050405020304"/>
              </a:rPr>
              <a:t>on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their registered mobile number with</a:t>
            </a:r>
            <a:r>
              <a:rPr sz="1800" spc="1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5" dirty="0">
                <a:latin typeface="Times New Roman" panose="02020603050405020304"/>
                <a:cs typeface="Times New Roman" panose="02020603050405020304"/>
              </a:rPr>
              <a:t>school)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R="732790" algn="ctr">
              <a:lnSpc>
                <a:spcPts val="2155"/>
              </a:lnSpc>
            </a:pP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OR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ts val="2155"/>
              </a:lnSpc>
            </a:pP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Payments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can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be made in school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through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Debit Cards/ 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</a:rPr>
              <a:t>Credit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Cards and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Net</a:t>
            </a:r>
            <a:r>
              <a:rPr sz="1800" b="1" spc="12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Banking.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Important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6590" y="1536064"/>
            <a:ext cx="7752715" cy="878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 panose="02020603050405020304"/>
                <a:cs typeface="Times New Roman" panose="02020603050405020304"/>
              </a:rPr>
              <a:t>Parents are requested to Notify the </a:t>
            </a:r>
            <a:r>
              <a:rPr sz="2800" spc="-15" dirty="0">
                <a:latin typeface="Times New Roman" panose="02020603050405020304"/>
                <a:cs typeface="Times New Roman" panose="02020603050405020304"/>
              </a:rPr>
              <a:t>staff </a:t>
            </a:r>
            <a:r>
              <a:rPr sz="2800" spc="-5" dirty="0">
                <a:latin typeface="Times New Roman" panose="02020603050405020304"/>
                <a:cs typeface="Times New Roman" panose="02020603050405020304"/>
              </a:rPr>
              <a:t>of any change  in their address or</a:t>
            </a:r>
            <a:r>
              <a:rPr sz="28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spc="-5" dirty="0">
                <a:latin typeface="Times New Roman" panose="02020603050405020304"/>
                <a:cs typeface="Times New Roman" panose="02020603050405020304"/>
              </a:rPr>
              <a:t>contact-details.</a:t>
            </a:r>
            <a:endParaRPr sz="2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50292"/>
            <a:ext cx="1078992" cy="1034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7705" y="3114459"/>
            <a:ext cx="1494821" cy="20270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96996" y="4023359"/>
            <a:ext cx="2514600" cy="2057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49440" y="3924300"/>
            <a:ext cx="2109216" cy="2235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6415" y="1614804"/>
            <a:ext cx="68243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0" spc="-2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Written </a:t>
            </a:r>
            <a:r>
              <a:rPr sz="2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information must </a:t>
            </a:r>
            <a:r>
              <a:rPr sz="24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be </a:t>
            </a:r>
            <a:r>
              <a:rPr sz="2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given to the school </a:t>
            </a:r>
            <a:r>
              <a:rPr sz="24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for </a:t>
            </a:r>
            <a:r>
              <a:rPr sz="2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any  </a:t>
            </a:r>
            <a:r>
              <a:rPr sz="2400" b="0" spc="-1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allergies/ </a:t>
            </a:r>
            <a:r>
              <a:rPr sz="2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regular</a:t>
            </a:r>
            <a:r>
              <a:rPr sz="24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medication</a:t>
            </a:r>
            <a:endParaRPr sz="240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" y="2612135"/>
            <a:ext cx="8956675" cy="3770629"/>
            <a:chOff x="152400" y="2612135"/>
            <a:chExt cx="8956675" cy="3770629"/>
          </a:xfrm>
        </p:grpSpPr>
        <p:sp>
          <p:nvSpPr>
            <p:cNvPr id="4" name="object 4"/>
            <p:cNvSpPr/>
            <p:nvPr/>
          </p:nvSpPr>
          <p:spPr>
            <a:xfrm>
              <a:off x="152400" y="3133343"/>
              <a:ext cx="3349752" cy="22768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51547" y="2612135"/>
              <a:ext cx="2057400" cy="22113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02152" y="3721607"/>
              <a:ext cx="3547872" cy="26609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04800" y="50292"/>
            <a:ext cx="1078992" cy="10347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2389" y="677227"/>
            <a:ext cx="355854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8063A1"/>
                </a:solidFill>
              </a:rPr>
              <a:t>OUR</a:t>
            </a:r>
            <a:r>
              <a:rPr sz="4000" spc="-85" dirty="0">
                <a:solidFill>
                  <a:srgbClr val="8063A1"/>
                </a:solidFill>
              </a:rPr>
              <a:t> </a:t>
            </a:r>
            <a:r>
              <a:rPr sz="4000" spc="-15" dirty="0">
                <a:solidFill>
                  <a:srgbClr val="8063A1"/>
                </a:solidFill>
              </a:rPr>
              <a:t>MENTOR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3904615" y="2074544"/>
            <a:ext cx="4995545" cy="27398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Times New Roman" panose="02020603050405020304"/>
                <a:cs typeface="Times New Roman" panose="02020603050405020304"/>
              </a:rPr>
              <a:t>REGIONAL SCHOOL</a:t>
            </a:r>
            <a:r>
              <a:rPr sz="2000" b="1" spc="-24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spc="-10" dirty="0">
                <a:latin typeface="Times New Roman" panose="02020603050405020304"/>
                <a:cs typeface="Times New Roman" panose="02020603050405020304"/>
              </a:rPr>
              <a:t>DIRECTOR</a:t>
            </a:r>
            <a:endParaRPr sz="2000" dirty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Ms. </a:t>
            </a:r>
            <a:r>
              <a:rPr lang="en-US" sz="2400" b="1" dirty="0">
                <a:latin typeface="Times New Roman" panose="02020603050405020304"/>
                <a:cs typeface="Times New Roman" panose="02020603050405020304"/>
              </a:rPr>
              <a:t>Anshul Saxena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Contact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No:- </a:t>
            </a:r>
            <a:r>
              <a:rPr lang="en-US" sz="2400" b="1" dirty="0">
                <a:latin typeface="Times New Roman" panose="02020603050405020304"/>
                <a:cs typeface="Times New Roman" panose="02020603050405020304"/>
              </a:rPr>
              <a:t>86577 35898</a:t>
            </a: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Email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ID:- </a:t>
            </a:r>
            <a:r>
              <a:rPr sz="2400" b="1" dirty="0">
                <a:latin typeface="Times New Roman" panose="02020603050405020304"/>
                <a:cs typeface="Times New Roman" panose="02020603050405020304"/>
                <a:hlinkClick r:id="rId2"/>
              </a:rPr>
              <a:t> </a:t>
            </a:r>
            <a:r>
              <a:rPr lang="en-US" sz="2400" b="1" dirty="0"/>
              <a:t>anshu.saxena@zeelearn.com</a:t>
            </a:r>
            <a:endParaRPr sz="2400" b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70" y="49197"/>
            <a:ext cx="937735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1" b="24660"/>
          <a:stretch/>
        </p:blipFill>
        <p:spPr bwMode="auto">
          <a:xfrm>
            <a:off x="349928" y="1828800"/>
            <a:ext cx="3048000" cy="379658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2270" y="498157"/>
            <a:ext cx="329882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0000"/>
                </a:solidFill>
              </a:rPr>
              <a:t>HOM</a:t>
            </a:r>
            <a:r>
              <a:rPr sz="4000" dirty="0">
                <a:solidFill>
                  <a:srgbClr val="000000"/>
                </a:solidFill>
              </a:rPr>
              <a:t>EW</a:t>
            </a:r>
            <a:r>
              <a:rPr sz="4000" spc="-5" dirty="0">
                <a:solidFill>
                  <a:srgbClr val="000000"/>
                </a:solidFill>
              </a:rPr>
              <a:t>ORK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483108" y="71627"/>
            <a:ext cx="1042416" cy="1001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1340" y="1684019"/>
            <a:ext cx="8192134" cy="392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355600" algn="l"/>
              </a:tabLst>
            </a:pPr>
            <a:r>
              <a:rPr sz="3200" spc="-5" dirty="0">
                <a:latin typeface="Times New Roman" panose="02020603050405020304"/>
                <a:cs typeface="Times New Roman" panose="02020603050405020304"/>
              </a:rPr>
              <a:t>Minimum 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3 </a:t>
            </a:r>
            <a:r>
              <a:rPr sz="3200" spc="-5" dirty="0">
                <a:latin typeface="Times New Roman" panose="02020603050405020304"/>
                <a:cs typeface="Times New Roman" panose="02020603050405020304"/>
              </a:rPr>
              <a:t>subjects homework will be given to  students.</a:t>
            </a:r>
            <a:endParaRPr sz="3200">
              <a:latin typeface="Times New Roman" panose="02020603050405020304"/>
              <a:cs typeface="Times New Roman" panose="02020603050405020304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3200" spc="-5" dirty="0">
                <a:latin typeface="Times New Roman" panose="02020603050405020304"/>
                <a:cs typeface="Times New Roman" panose="02020603050405020304"/>
              </a:rPr>
              <a:t>Math homework will be given</a:t>
            </a:r>
            <a:r>
              <a:rPr sz="3200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40" dirty="0">
                <a:latin typeface="Times New Roman" panose="02020603050405020304"/>
                <a:cs typeface="Times New Roman" panose="02020603050405020304"/>
              </a:rPr>
              <a:t>daily.</a:t>
            </a:r>
            <a:endParaRPr sz="3200">
              <a:latin typeface="Times New Roman" panose="02020603050405020304"/>
              <a:cs typeface="Times New Roman" panose="02020603050405020304"/>
            </a:endParaRPr>
          </a:p>
          <a:p>
            <a:pPr marL="355600" marR="28702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3200" spc="-5" dirty="0">
                <a:latin typeface="Times New Roman" panose="02020603050405020304"/>
                <a:cs typeface="Times New Roman" panose="02020603050405020304"/>
              </a:rPr>
              <a:t>Student must 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do </a:t>
            </a:r>
            <a:r>
              <a:rPr sz="3200" spc="-5" dirty="0">
                <a:latin typeface="Times New Roman" panose="02020603050405020304"/>
                <a:cs typeface="Times New Roman" panose="02020603050405020304"/>
              </a:rPr>
              <a:t>homework as it helps them to  understand the subject matter</a:t>
            </a:r>
            <a:r>
              <a:rPr sz="3200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Times New Roman" panose="02020603050405020304"/>
                <a:cs typeface="Times New Roman" panose="02020603050405020304"/>
              </a:rPr>
              <a:t>taught.</a:t>
            </a:r>
            <a:endParaRPr sz="3200">
              <a:latin typeface="Times New Roman" panose="02020603050405020304"/>
              <a:cs typeface="Times New Roman" panose="02020603050405020304"/>
            </a:endParaRPr>
          </a:p>
          <a:p>
            <a:pPr marL="355600" marR="311785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3200" spc="-5" dirty="0">
                <a:latin typeface="Times New Roman" panose="02020603050405020304"/>
                <a:cs typeface="Times New Roman" panose="02020603050405020304"/>
              </a:rPr>
              <a:t>During absence student can check homework  given 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by </a:t>
            </a:r>
            <a:r>
              <a:rPr sz="3200" spc="-5" dirty="0">
                <a:latin typeface="Times New Roman" panose="02020603050405020304"/>
                <a:cs typeface="Times New Roman" panose="02020603050405020304"/>
              </a:rPr>
              <a:t>teacher 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by </a:t>
            </a:r>
            <a:r>
              <a:rPr sz="3200" spc="-5" dirty="0">
                <a:latin typeface="Times New Roman" panose="02020603050405020304"/>
                <a:cs typeface="Times New Roman" panose="02020603050405020304"/>
              </a:rPr>
              <a:t>logging-on E-plus Mobile  App.</a:t>
            </a:r>
            <a:endParaRPr sz="320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6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0914" y="1759159"/>
            <a:ext cx="5573832" cy="4461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3108" y="71627"/>
            <a:ext cx="1042416" cy="10012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4" y="16822"/>
            <a:ext cx="576931" cy="5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5000625"/>
            <a:ext cx="3622675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37920">
              <a:lnSpc>
                <a:spcPct val="150000"/>
              </a:lnSpc>
              <a:spcBef>
                <a:spcPts val="100"/>
              </a:spcBef>
            </a:pP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Ms. Savita Sharma  Contact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No:-</a:t>
            </a:r>
            <a:r>
              <a:rPr sz="1800" b="1" spc="-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7875092867</a:t>
            </a:r>
            <a:endParaRPr sz="18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b="1" spc="-5" dirty="0">
                <a:latin typeface="Times New Roman" panose="02020603050405020304"/>
                <a:cs typeface="Times New Roman" panose="02020603050405020304"/>
                <a:hlinkClick r:id="rId2"/>
              </a:rPr>
              <a:t>EmailID:mlzsnagothane@gmail.com</a:t>
            </a:r>
            <a:endParaRPr sz="18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189" y="1234122"/>
            <a:ext cx="3202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PRINCIPAL </a:t>
            </a:r>
            <a:r>
              <a:rPr sz="18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OF THE</a:t>
            </a:r>
            <a:r>
              <a:rPr sz="1800" b="1" spc="-229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spc="-5" dirty="0">
                <a:solidFill>
                  <a:srgbClr val="CC00CC"/>
                </a:solidFill>
                <a:latin typeface="Times New Roman" panose="02020603050405020304"/>
                <a:cs typeface="Times New Roman" panose="02020603050405020304"/>
              </a:rPr>
              <a:t>SCHOOL</a:t>
            </a:r>
            <a:endParaRPr sz="1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1000" y="228600"/>
            <a:ext cx="7620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12677" y="1234122"/>
            <a:ext cx="38500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CC00CC"/>
                </a:solidFill>
              </a:rPr>
              <a:t>VICE-PRINCIPAL </a:t>
            </a:r>
            <a:r>
              <a:rPr sz="1800" spc="-5" dirty="0">
                <a:solidFill>
                  <a:srgbClr val="CC00CC"/>
                </a:solidFill>
              </a:rPr>
              <a:t>OF THE</a:t>
            </a:r>
            <a:r>
              <a:rPr sz="1800" spc="-220" dirty="0">
                <a:solidFill>
                  <a:srgbClr val="CC00CC"/>
                </a:solidFill>
              </a:rPr>
              <a:t> </a:t>
            </a:r>
            <a:r>
              <a:rPr sz="1800" spc="-5" dirty="0">
                <a:solidFill>
                  <a:srgbClr val="CC00CC"/>
                </a:solidFill>
              </a:rPr>
              <a:t>SCHOOL</a:t>
            </a:r>
            <a:endParaRPr sz="1800"/>
          </a:p>
        </p:txBody>
      </p:sp>
      <p:sp>
        <p:nvSpPr>
          <p:cNvPr id="7" name="object 7"/>
          <p:cNvSpPr/>
          <p:nvPr/>
        </p:nvSpPr>
        <p:spPr>
          <a:xfrm>
            <a:off x="4890515" y="1799844"/>
            <a:ext cx="4038599" cy="2886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12677" y="5029200"/>
            <a:ext cx="3114675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9920">
              <a:lnSpc>
                <a:spcPct val="150000"/>
              </a:lnSpc>
              <a:spcBef>
                <a:spcPts val="100"/>
              </a:spcBef>
            </a:pP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Ms. Bijal </a:t>
            </a:r>
            <a:r>
              <a:rPr sz="1800" b="1" spc="-25" dirty="0">
                <a:latin typeface="Times New Roman" panose="02020603050405020304"/>
                <a:cs typeface="Times New Roman" panose="02020603050405020304"/>
              </a:rPr>
              <a:t>Awasthi 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Contact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No:-</a:t>
            </a:r>
            <a:r>
              <a:rPr sz="1800" b="1" spc="-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dirty="0">
                <a:latin typeface="Times New Roman" panose="02020603050405020304"/>
                <a:cs typeface="Times New Roman" panose="02020603050405020304"/>
              </a:rPr>
              <a:t>9016193906</a:t>
            </a:r>
            <a:endParaRPr sz="18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b="1" spc="-5" dirty="0">
                <a:latin typeface="Times New Roman" panose="02020603050405020304"/>
                <a:cs typeface="Times New Roman" panose="02020603050405020304"/>
              </a:rPr>
              <a:t>Email I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  <a:hlinkClick r:id="rId5"/>
              </a:rPr>
              <a:t>D:-</a:t>
            </a:r>
            <a:r>
              <a:rPr sz="1800" b="1" spc="-10" dirty="0">
                <a:latin typeface="Times New Roman" panose="02020603050405020304"/>
                <a:cs typeface="Times New Roman" panose="02020603050405020304"/>
                <a:hlinkClick r:id="rId5"/>
              </a:rPr>
              <a:t> </a:t>
            </a:r>
            <a:r>
              <a:rPr sz="1800" b="1" spc="-5" dirty="0">
                <a:latin typeface="Times New Roman" panose="02020603050405020304"/>
                <a:cs typeface="Times New Roman" panose="02020603050405020304"/>
                <a:hlinkClick r:id="rId5"/>
              </a:rPr>
              <a:t>vpjmlzs@gmail.com</a:t>
            </a:r>
            <a:endParaRPr sz="1800" dirty="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76250" y="1742694"/>
            <a:ext cx="3272154" cy="3286125"/>
            <a:chOff x="476250" y="1742694"/>
            <a:chExt cx="3272154" cy="3286125"/>
          </a:xfrm>
        </p:grpSpPr>
        <p:sp>
          <p:nvSpPr>
            <p:cNvPr id="10" name="object 10"/>
            <p:cNvSpPr/>
            <p:nvPr/>
          </p:nvSpPr>
          <p:spPr>
            <a:xfrm>
              <a:off x="533400" y="1799844"/>
              <a:ext cx="3157728" cy="317144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6250" y="1742694"/>
              <a:ext cx="3272154" cy="3286125"/>
            </a:xfrm>
            <a:custGeom>
              <a:avLst/>
              <a:gdLst/>
              <a:ahLst/>
              <a:cxnLst/>
              <a:rect l="l" t="t" r="r" b="b"/>
              <a:pathLst>
                <a:path w="3272154" h="3286125">
                  <a:moveTo>
                    <a:pt x="3272028" y="3285744"/>
                  </a:moveTo>
                  <a:lnTo>
                    <a:pt x="0" y="3285744"/>
                  </a:lnTo>
                  <a:lnTo>
                    <a:pt x="0" y="0"/>
                  </a:lnTo>
                  <a:lnTo>
                    <a:pt x="3272028" y="0"/>
                  </a:lnTo>
                  <a:lnTo>
                    <a:pt x="3272028" y="28575"/>
                  </a:lnTo>
                  <a:lnTo>
                    <a:pt x="57150" y="28575"/>
                  </a:lnTo>
                  <a:lnTo>
                    <a:pt x="28575" y="57150"/>
                  </a:lnTo>
                  <a:lnTo>
                    <a:pt x="57150" y="57150"/>
                  </a:lnTo>
                  <a:lnTo>
                    <a:pt x="57150" y="3228594"/>
                  </a:lnTo>
                  <a:lnTo>
                    <a:pt x="28575" y="3228594"/>
                  </a:lnTo>
                  <a:lnTo>
                    <a:pt x="57150" y="3257169"/>
                  </a:lnTo>
                  <a:lnTo>
                    <a:pt x="3272028" y="3257169"/>
                  </a:lnTo>
                  <a:lnTo>
                    <a:pt x="3272028" y="3285744"/>
                  </a:lnTo>
                  <a:close/>
                </a:path>
                <a:path w="3272154" h="3286125">
                  <a:moveTo>
                    <a:pt x="57150" y="57150"/>
                  </a:moveTo>
                  <a:lnTo>
                    <a:pt x="28575" y="57150"/>
                  </a:lnTo>
                  <a:lnTo>
                    <a:pt x="57150" y="28575"/>
                  </a:lnTo>
                  <a:lnTo>
                    <a:pt x="57150" y="57150"/>
                  </a:lnTo>
                  <a:close/>
                </a:path>
                <a:path w="3272154" h="3286125">
                  <a:moveTo>
                    <a:pt x="3214878" y="57150"/>
                  </a:moveTo>
                  <a:lnTo>
                    <a:pt x="57150" y="57150"/>
                  </a:lnTo>
                  <a:lnTo>
                    <a:pt x="57150" y="28575"/>
                  </a:lnTo>
                  <a:lnTo>
                    <a:pt x="3214878" y="28575"/>
                  </a:lnTo>
                  <a:lnTo>
                    <a:pt x="3214878" y="57150"/>
                  </a:lnTo>
                  <a:close/>
                </a:path>
                <a:path w="3272154" h="3286125">
                  <a:moveTo>
                    <a:pt x="3214878" y="3257169"/>
                  </a:moveTo>
                  <a:lnTo>
                    <a:pt x="3214878" y="28575"/>
                  </a:lnTo>
                  <a:lnTo>
                    <a:pt x="3243453" y="57150"/>
                  </a:lnTo>
                  <a:lnTo>
                    <a:pt x="3272028" y="57150"/>
                  </a:lnTo>
                  <a:lnTo>
                    <a:pt x="3272028" y="3228594"/>
                  </a:lnTo>
                  <a:lnTo>
                    <a:pt x="3243453" y="3228594"/>
                  </a:lnTo>
                  <a:lnTo>
                    <a:pt x="3214878" y="3257169"/>
                  </a:lnTo>
                  <a:close/>
                </a:path>
                <a:path w="3272154" h="3286125">
                  <a:moveTo>
                    <a:pt x="3272028" y="57150"/>
                  </a:moveTo>
                  <a:lnTo>
                    <a:pt x="3243453" y="57150"/>
                  </a:lnTo>
                  <a:lnTo>
                    <a:pt x="3214878" y="28575"/>
                  </a:lnTo>
                  <a:lnTo>
                    <a:pt x="3272028" y="28575"/>
                  </a:lnTo>
                  <a:lnTo>
                    <a:pt x="3272028" y="57150"/>
                  </a:lnTo>
                  <a:close/>
                </a:path>
                <a:path w="3272154" h="3286125">
                  <a:moveTo>
                    <a:pt x="57150" y="3257169"/>
                  </a:moveTo>
                  <a:lnTo>
                    <a:pt x="28575" y="3228594"/>
                  </a:lnTo>
                  <a:lnTo>
                    <a:pt x="57150" y="3228594"/>
                  </a:lnTo>
                  <a:lnTo>
                    <a:pt x="57150" y="3257169"/>
                  </a:lnTo>
                  <a:close/>
                </a:path>
                <a:path w="3272154" h="3286125">
                  <a:moveTo>
                    <a:pt x="3214878" y="3257169"/>
                  </a:moveTo>
                  <a:lnTo>
                    <a:pt x="57150" y="3257169"/>
                  </a:lnTo>
                  <a:lnTo>
                    <a:pt x="57150" y="3228594"/>
                  </a:lnTo>
                  <a:lnTo>
                    <a:pt x="3214878" y="3228594"/>
                  </a:lnTo>
                  <a:lnTo>
                    <a:pt x="3214878" y="3257169"/>
                  </a:lnTo>
                  <a:close/>
                </a:path>
                <a:path w="3272154" h="3286125">
                  <a:moveTo>
                    <a:pt x="3272028" y="3257169"/>
                  </a:moveTo>
                  <a:lnTo>
                    <a:pt x="3214878" y="3257169"/>
                  </a:lnTo>
                  <a:lnTo>
                    <a:pt x="3243453" y="3228594"/>
                  </a:lnTo>
                  <a:lnTo>
                    <a:pt x="3272028" y="3228594"/>
                  </a:lnTo>
                  <a:lnTo>
                    <a:pt x="3272028" y="3257169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70" y="49197"/>
            <a:ext cx="937735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5739" y="545464"/>
            <a:ext cx="417957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000000"/>
                </a:solidFill>
              </a:rPr>
              <a:t>FOR YOUR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REFERENCE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31540" y="2100724"/>
            <a:ext cx="4367530" cy="2877185"/>
          </a:xfrm>
          <a:prstGeom prst="rect">
            <a:avLst/>
          </a:prstGeom>
        </p:spPr>
        <p:txBody>
          <a:bodyPr vert="horz" wrap="square" lIns="0" tIns="234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45"/>
              </a:spcBef>
            </a:pPr>
            <a:r>
              <a:rPr sz="2800" b="1" spc="-90" dirty="0">
                <a:solidFill>
                  <a:srgbClr val="E26C08"/>
                </a:solidFill>
                <a:latin typeface="Times New Roman" panose="02020603050405020304"/>
                <a:cs typeface="Times New Roman" panose="02020603050405020304"/>
              </a:rPr>
              <a:t>Sr. </a:t>
            </a:r>
            <a:r>
              <a:rPr sz="2800" b="1" spc="-5" dirty="0">
                <a:solidFill>
                  <a:srgbClr val="E26C08"/>
                </a:solidFill>
                <a:latin typeface="Times New Roman" panose="02020603050405020304"/>
                <a:cs typeface="Times New Roman" panose="02020603050405020304"/>
              </a:rPr>
              <a:t>Executive (HR &amp;</a:t>
            </a:r>
            <a:r>
              <a:rPr sz="2800" b="1" spc="-105" dirty="0">
                <a:solidFill>
                  <a:srgbClr val="E26C08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E26C08"/>
                </a:solidFill>
                <a:latin typeface="Times New Roman" panose="02020603050405020304"/>
                <a:cs typeface="Times New Roman" panose="02020603050405020304"/>
              </a:rPr>
              <a:t>Admin)</a:t>
            </a:r>
            <a:endParaRPr sz="28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sz="2400" b="1" spc="-80" dirty="0">
                <a:latin typeface="Times New Roman" panose="02020603050405020304"/>
                <a:cs typeface="Times New Roman" panose="02020603050405020304"/>
              </a:rPr>
              <a:t>Mr.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Ajay</a:t>
            </a:r>
            <a:r>
              <a:rPr sz="2400" b="1" spc="-15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spc="-55" dirty="0">
                <a:latin typeface="Times New Roman" panose="02020603050405020304"/>
                <a:cs typeface="Times New Roman" panose="02020603050405020304"/>
              </a:rPr>
              <a:t>Yadav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 marL="12700" marR="626745">
              <a:lnSpc>
                <a:spcPct val="150000"/>
              </a:lnSpc>
            </a:pP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Contact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No:- </a:t>
            </a:r>
            <a:r>
              <a:rPr sz="2400" b="1" spc="-15" dirty="0">
                <a:latin typeface="Times New Roman" panose="02020603050405020304"/>
                <a:cs typeface="Times New Roman" panose="02020603050405020304"/>
              </a:rPr>
              <a:t>9422351104  </a:t>
            </a:r>
            <a:r>
              <a:rPr sz="2400" b="1" spc="-5" dirty="0">
                <a:latin typeface="Times New Roman" panose="02020603050405020304"/>
                <a:cs typeface="Times New Roman" panose="02020603050405020304"/>
              </a:rPr>
              <a:t>Email 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ID:- </a:t>
            </a:r>
            <a:r>
              <a:rPr sz="2400" b="1" dirty="0">
                <a:latin typeface="Times New Roman" panose="02020603050405020304"/>
                <a:cs typeface="Times New Roman" panose="02020603050405020304"/>
                <a:hlinkClick r:id="rId2"/>
              </a:rPr>
              <a:t> </a:t>
            </a:r>
            <a:r>
              <a:rPr sz="2400" b="1" spc="-10" dirty="0">
                <a:latin typeface="Times New Roman" panose="02020603050405020304"/>
                <a:cs typeface="Times New Roman" panose="02020603050405020304"/>
                <a:hlinkClick r:id="rId2"/>
              </a:rPr>
              <a:t>yadavajay.jmlzs@gmail.com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2900" y="2019300"/>
            <a:ext cx="2667000" cy="3537585"/>
            <a:chOff x="342900" y="2019300"/>
            <a:chExt cx="2667000" cy="3537585"/>
          </a:xfrm>
        </p:grpSpPr>
        <p:sp>
          <p:nvSpPr>
            <p:cNvPr id="5" name="object 5"/>
            <p:cNvSpPr/>
            <p:nvPr/>
          </p:nvSpPr>
          <p:spPr>
            <a:xfrm>
              <a:off x="533400" y="2209800"/>
              <a:ext cx="2286000" cy="31562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2900" y="2019300"/>
              <a:ext cx="2667000" cy="3537585"/>
            </a:xfrm>
            <a:custGeom>
              <a:avLst/>
              <a:gdLst/>
              <a:ahLst/>
              <a:cxnLst/>
              <a:rect l="l" t="t" r="r" b="b"/>
              <a:pathLst>
                <a:path w="2667000" h="3537585">
                  <a:moveTo>
                    <a:pt x="2667000" y="3537204"/>
                  </a:moveTo>
                  <a:lnTo>
                    <a:pt x="0" y="3537204"/>
                  </a:lnTo>
                  <a:lnTo>
                    <a:pt x="0" y="0"/>
                  </a:lnTo>
                  <a:lnTo>
                    <a:pt x="2667000" y="0"/>
                  </a:lnTo>
                  <a:lnTo>
                    <a:pt x="2667000" y="95250"/>
                  </a:lnTo>
                  <a:lnTo>
                    <a:pt x="190500" y="95250"/>
                  </a:lnTo>
                  <a:lnTo>
                    <a:pt x="95250" y="190500"/>
                  </a:lnTo>
                  <a:lnTo>
                    <a:pt x="190500" y="190500"/>
                  </a:lnTo>
                  <a:lnTo>
                    <a:pt x="190500" y="3346704"/>
                  </a:lnTo>
                  <a:lnTo>
                    <a:pt x="95250" y="3346704"/>
                  </a:lnTo>
                  <a:lnTo>
                    <a:pt x="190500" y="3441954"/>
                  </a:lnTo>
                  <a:lnTo>
                    <a:pt x="2667000" y="3441954"/>
                  </a:lnTo>
                  <a:lnTo>
                    <a:pt x="2667000" y="3537204"/>
                  </a:lnTo>
                  <a:close/>
                </a:path>
                <a:path w="2667000" h="3537585">
                  <a:moveTo>
                    <a:pt x="190500" y="190500"/>
                  </a:moveTo>
                  <a:lnTo>
                    <a:pt x="95250" y="190500"/>
                  </a:lnTo>
                  <a:lnTo>
                    <a:pt x="190500" y="95250"/>
                  </a:lnTo>
                  <a:lnTo>
                    <a:pt x="190500" y="190500"/>
                  </a:lnTo>
                  <a:close/>
                </a:path>
                <a:path w="2667000" h="3537585">
                  <a:moveTo>
                    <a:pt x="2476500" y="190500"/>
                  </a:moveTo>
                  <a:lnTo>
                    <a:pt x="190500" y="190500"/>
                  </a:lnTo>
                  <a:lnTo>
                    <a:pt x="190500" y="95250"/>
                  </a:lnTo>
                  <a:lnTo>
                    <a:pt x="2476500" y="95250"/>
                  </a:lnTo>
                  <a:lnTo>
                    <a:pt x="2476500" y="190500"/>
                  </a:lnTo>
                  <a:close/>
                </a:path>
                <a:path w="2667000" h="3537585">
                  <a:moveTo>
                    <a:pt x="2476500" y="3441954"/>
                  </a:moveTo>
                  <a:lnTo>
                    <a:pt x="2476500" y="95250"/>
                  </a:lnTo>
                  <a:lnTo>
                    <a:pt x="2571750" y="190500"/>
                  </a:lnTo>
                  <a:lnTo>
                    <a:pt x="2667000" y="190500"/>
                  </a:lnTo>
                  <a:lnTo>
                    <a:pt x="2667000" y="3346704"/>
                  </a:lnTo>
                  <a:lnTo>
                    <a:pt x="2571750" y="3346704"/>
                  </a:lnTo>
                  <a:lnTo>
                    <a:pt x="2476500" y="3441954"/>
                  </a:lnTo>
                  <a:close/>
                </a:path>
                <a:path w="2667000" h="3537585">
                  <a:moveTo>
                    <a:pt x="2667000" y="190500"/>
                  </a:moveTo>
                  <a:lnTo>
                    <a:pt x="2571750" y="190500"/>
                  </a:lnTo>
                  <a:lnTo>
                    <a:pt x="2476500" y="95250"/>
                  </a:lnTo>
                  <a:lnTo>
                    <a:pt x="2667000" y="95250"/>
                  </a:lnTo>
                  <a:lnTo>
                    <a:pt x="2667000" y="190500"/>
                  </a:lnTo>
                  <a:close/>
                </a:path>
                <a:path w="2667000" h="3537585">
                  <a:moveTo>
                    <a:pt x="190500" y="3441954"/>
                  </a:moveTo>
                  <a:lnTo>
                    <a:pt x="95250" y="3346704"/>
                  </a:lnTo>
                  <a:lnTo>
                    <a:pt x="190500" y="3346704"/>
                  </a:lnTo>
                  <a:lnTo>
                    <a:pt x="190500" y="3441954"/>
                  </a:lnTo>
                  <a:close/>
                </a:path>
                <a:path w="2667000" h="3537585">
                  <a:moveTo>
                    <a:pt x="2476500" y="3441954"/>
                  </a:moveTo>
                  <a:lnTo>
                    <a:pt x="190500" y="3441954"/>
                  </a:lnTo>
                  <a:lnTo>
                    <a:pt x="190500" y="3346704"/>
                  </a:lnTo>
                  <a:lnTo>
                    <a:pt x="2476500" y="3346704"/>
                  </a:lnTo>
                  <a:lnTo>
                    <a:pt x="2476500" y="3441954"/>
                  </a:lnTo>
                  <a:close/>
                </a:path>
                <a:path w="2667000" h="3537585">
                  <a:moveTo>
                    <a:pt x="2667000" y="3441954"/>
                  </a:moveTo>
                  <a:lnTo>
                    <a:pt x="2476500" y="3441954"/>
                  </a:lnTo>
                  <a:lnTo>
                    <a:pt x="2571750" y="3346704"/>
                  </a:lnTo>
                  <a:lnTo>
                    <a:pt x="2667000" y="3346704"/>
                  </a:lnTo>
                  <a:lnTo>
                    <a:pt x="2667000" y="3441954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70" y="49197"/>
            <a:ext cx="937735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4665" y="2720974"/>
            <a:ext cx="2489200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26C08"/>
                </a:solidFill>
                <a:latin typeface="Times New Roman" pitchFamily="18" charset="0"/>
                <a:cs typeface="Times New Roman" pitchFamily="18" charset="0"/>
              </a:rPr>
              <a:t>Relationship Manager 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Ms. </a:t>
            </a:r>
            <a:r>
              <a:rPr sz="1800" b="1" spc="-10" dirty="0">
                <a:latin typeface="Times New Roman" pitchFamily="18" charset="0"/>
                <a:cs typeface="Times New Roman" pitchFamily="18" charset="0"/>
              </a:rPr>
              <a:t>Vishwakala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Nair  Contact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No:-</a:t>
            </a:r>
            <a:r>
              <a:rPr sz="1800" b="1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8007077936 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Email ID:- </a:t>
            </a:r>
            <a:r>
              <a:rPr sz="1800" b="1" spc="-5" dirty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sz="1800" b="1" spc="-10" dirty="0">
                <a:latin typeface="Times New Roman" pitchFamily="18" charset="0"/>
                <a:cs typeface="Times New Roman" pitchFamily="18" charset="0"/>
                <a:hlinkClick r:id="rId2"/>
              </a:rPr>
              <a:t>Vsnair.jmlzs@gmail.com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000" y="114300"/>
            <a:ext cx="533400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01218" y="922782"/>
            <a:ext cx="2070100" cy="1859280"/>
            <a:chOff x="601218" y="922782"/>
            <a:chExt cx="2070100" cy="1859280"/>
          </a:xfrm>
        </p:grpSpPr>
        <p:sp>
          <p:nvSpPr>
            <p:cNvPr id="6" name="object 6"/>
            <p:cNvSpPr/>
            <p:nvPr/>
          </p:nvSpPr>
          <p:spPr>
            <a:xfrm>
              <a:off x="658368" y="1024202"/>
              <a:ext cx="1855115" cy="170070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1218" y="922782"/>
              <a:ext cx="2070100" cy="1859280"/>
            </a:xfrm>
            <a:custGeom>
              <a:avLst/>
              <a:gdLst/>
              <a:ahLst/>
              <a:cxnLst/>
              <a:rect l="l" t="t" r="r" b="b"/>
              <a:pathLst>
                <a:path w="2070100" h="1859280">
                  <a:moveTo>
                    <a:pt x="2069592" y="1859280"/>
                  </a:moveTo>
                  <a:lnTo>
                    <a:pt x="0" y="1859280"/>
                  </a:lnTo>
                  <a:lnTo>
                    <a:pt x="0" y="0"/>
                  </a:lnTo>
                  <a:lnTo>
                    <a:pt x="2069592" y="0"/>
                  </a:lnTo>
                  <a:lnTo>
                    <a:pt x="2069592" y="28575"/>
                  </a:lnTo>
                  <a:lnTo>
                    <a:pt x="57150" y="28575"/>
                  </a:lnTo>
                  <a:lnTo>
                    <a:pt x="28575" y="57150"/>
                  </a:lnTo>
                  <a:lnTo>
                    <a:pt x="57150" y="57150"/>
                  </a:lnTo>
                  <a:lnTo>
                    <a:pt x="57150" y="1802130"/>
                  </a:lnTo>
                  <a:lnTo>
                    <a:pt x="28575" y="1802130"/>
                  </a:lnTo>
                  <a:lnTo>
                    <a:pt x="57150" y="1830705"/>
                  </a:lnTo>
                  <a:lnTo>
                    <a:pt x="2069592" y="1830705"/>
                  </a:lnTo>
                  <a:lnTo>
                    <a:pt x="2069592" y="1859280"/>
                  </a:lnTo>
                  <a:close/>
                </a:path>
                <a:path w="2070100" h="1859280">
                  <a:moveTo>
                    <a:pt x="57150" y="57150"/>
                  </a:moveTo>
                  <a:lnTo>
                    <a:pt x="28575" y="57150"/>
                  </a:lnTo>
                  <a:lnTo>
                    <a:pt x="57150" y="28575"/>
                  </a:lnTo>
                  <a:lnTo>
                    <a:pt x="57150" y="57150"/>
                  </a:lnTo>
                  <a:close/>
                </a:path>
                <a:path w="2070100" h="1859280">
                  <a:moveTo>
                    <a:pt x="2012442" y="57150"/>
                  </a:moveTo>
                  <a:lnTo>
                    <a:pt x="57150" y="57150"/>
                  </a:lnTo>
                  <a:lnTo>
                    <a:pt x="57150" y="28575"/>
                  </a:lnTo>
                  <a:lnTo>
                    <a:pt x="2012442" y="28575"/>
                  </a:lnTo>
                  <a:lnTo>
                    <a:pt x="2012442" y="57150"/>
                  </a:lnTo>
                  <a:close/>
                </a:path>
                <a:path w="2070100" h="1859280">
                  <a:moveTo>
                    <a:pt x="2012442" y="1830705"/>
                  </a:moveTo>
                  <a:lnTo>
                    <a:pt x="2012442" y="28575"/>
                  </a:lnTo>
                  <a:lnTo>
                    <a:pt x="2041017" y="57150"/>
                  </a:lnTo>
                  <a:lnTo>
                    <a:pt x="2069592" y="57150"/>
                  </a:lnTo>
                  <a:lnTo>
                    <a:pt x="2069592" y="1802130"/>
                  </a:lnTo>
                  <a:lnTo>
                    <a:pt x="2041017" y="1802130"/>
                  </a:lnTo>
                  <a:lnTo>
                    <a:pt x="2012442" y="1830705"/>
                  </a:lnTo>
                  <a:close/>
                </a:path>
                <a:path w="2070100" h="1859280">
                  <a:moveTo>
                    <a:pt x="2069592" y="57150"/>
                  </a:moveTo>
                  <a:lnTo>
                    <a:pt x="2041017" y="57150"/>
                  </a:lnTo>
                  <a:lnTo>
                    <a:pt x="2012442" y="28575"/>
                  </a:lnTo>
                  <a:lnTo>
                    <a:pt x="2069592" y="28575"/>
                  </a:lnTo>
                  <a:lnTo>
                    <a:pt x="2069592" y="57150"/>
                  </a:lnTo>
                  <a:close/>
                </a:path>
                <a:path w="2070100" h="1859280">
                  <a:moveTo>
                    <a:pt x="57150" y="1830705"/>
                  </a:moveTo>
                  <a:lnTo>
                    <a:pt x="28575" y="1802130"/>
                  </a:lnTo>
                  <a:lnTo>
                    <a:pt x="57150" y="1802130"/>
                  </a:lnTo>
                  <a:lnTo>
                    <a:pt x="57150" y="1830705"/>
                  </a:lnTo>
                  <a:close/>
                </a:path>
                <a:path w="2070100" h="1859280">
                  <a:moveTo>
                    <a:pt x="2012442" y="1830705"/>
                  </a:moveTo>
                  <a:lnTo>
                    <a:pt x="57150" y="1830705"/>
                  </a:lnTo>
                  <a:lnTo>
                    <a:pt x="57150" y="1802130"/>
                  </a:lnTo>
                  <a:lnTo>
                    <a:pt x="2012442" y="1802130"/>
                  </a:lnTo>
                  <a:lnTo>
                    <a:pt x="2012442" y="1830705"/>
                  </a:lnTo>
                  <a:close/>
                </a:path>
                <a:path w="2070100" h="1859280">
                  <a:moveTo>
                    <a:pt x="2069592" y="1830705"/>
                  </a:moveTo>
                  <a:lnTo>
                    <a:pt x="2012442" y="1830705"/>
                  </a:lnTo>
                  <a:lnTo>
                    <a:pt x="2041017" y="1802130"/>
                  </a:lnTo>
                  <a:lnTo>
                    <a:pt x="2069592" y="1802130"/>
                  </a:lnTo>
                  <a:lnTo>
                    <a:pt x="2069592" y="1830705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136392" y="952500"/>
            <a:ext cx="2277110" cy="1819910"/>
            <a:chOff x="3136392" y="952500"/>
            <a:chExt cx="2277110" cy="1819910"/>
          </a:xfrm>
        </p:grpSpPr>
        <p:sp>
          <p:nvSpPr>
            <p:cNvPr id="9" name="object 9"/>
            <p:cNvSpPr/>
            <p:nvPr/>
          </p:nvSpPr>
          <p:spPr>
            <a:xfrm>
              <a:off x="3174492" y="990600"/>
              <a:ext cx="2200656" cy="17434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36392" y="952500"/>
              <a:ext cx="2277110" cy="1819910"/>
            </a:xfrm>
            <a:custGeom>
              <a:avLst/>
              <a:gdLst/>
              <a:ahLst/>
              <a:cxnLst/>
              <a:rect l="l" t="t" r="r" b="b"/>
              <a:pathLst>
                <a:path w="2277110" h="1819910">
                  <a:moveTo>
                    <a:pt x="2276856" y="1819656"/>
                  </a:moveTo>
                  <a:lnTo>
                    <a:pt x="0" y="1819656"/>
                  </a:lnTo>
                  <a:lnTo>
                    <a:pt x="0" y="0"/>
                  </a:lnTo>
                  <a:lnTo>
                    <a:pt x="2276856" y="0"/>
                  </a:lnTo>
                  <a:lnTo>
                    <a:pt x="2276856" y="19050"/>
                  </a:lnTo>
                  <a:lnTo>
                    <a:pt x="38100" y="19050"/>
                  </a:lnTo>
                  <a:lnTo>
                    <a:pt x="19050" y="38100"/>
                  </a:lnTo>
                  <a:lnTo>
                    <a:pt x="38100" y="38100"/>
                  </a:lnTo>
                  <a:lnTo>
                    <a:pt x="38100" y="1781556"/>
                  </a:lnTo>
                  <a:lnTo>
                    <a:pt x="19050" y="1781556"/>
                  </a:lnTo>
                  <a:lnTo>
                    <a:pt x="38100" y="1800606"/>
                  </a:lnTo>
                  <a:lnTo>
                    <a:pt x="2276856" y="1800606"/>
                  </a:lnTo>
                  <a:lnTo>
                    <a:pt x="2276856" y="1819656"/>
                  </a:lnTo>
                  <a:close/>
                </a:path>
                <a:path w="2277110" h="1819910">
                  <a:moveTo>
                    <a:pt x="38100" y="38100"/>
                  </a:moveTo>
                  <a:lnTo>
                    <a:pt x="19050" y="38100"/>
                  </a:lnTo>
                  <a:lnTo>
                    <a:pt x="38100" y="19050"/>
                  </a:lnTo>
                  <a:lnTo>
                    <a:pt x="38100" y="38100"/>
                  </a:lnTo>
                  <a:close/>
                </a:path>
                <a:path w="2277110" h="1819910">
                  <a:moveTo>
                    <a:pt x="2238756" y="38100"/>
                  </a:moveTo>
                  <a:lnTo>
                    <a:pt x="38100" y="38100"/>
                  </a:lnTo>
                  <a:lnTo>
                    <a:pt x="38100" y="19050"/>
                  </a:lnTo>
                  <a:lnTo>
                    <a:pt x="2238756" y="19050"/>
                  </a:lnTo>
                  <a:lnTo>
                    <a:pt x="2238756" y="38100"/>
                  </a:lnTo>
                  <a:close/>
                </a:path>
                <a:path w="2277110" h="1819910">
                  <a:moveTo>
                    <a:pt x="2238756" y="1800606"/>
                  </a:moveTo>
                  <a:lnTo>
                    <a:pt x="2238756" y="19050"/>
                  </a:lnTo>
                  <a:lnTo>
                    <a:pt x="2257806" y="38100"/>
                  </a:lnTo>
                  <a:lnTo>
                    <a:pt x="2276856" y="38100"/>
                  </a:lnTo>
                  <a:lnTo>
                    <a:pt x="2276856" y="1781556"/>
                  </a:lnTo>
                  <a:lnTo>
                    <a:pt x="2257806" y="1781556"/>
                  </a:lnTo>
                  <a:lnTo>
                    <a:pt x="2238756" y="1800606"/>
                  </a:lnTo>
                  <a:close/>
                </a:path>
                <a:path w="2277110" h="1819910">
                  <a:moveTo>
                    <a:pt x="2276856" y="38100"/>
                  </a:moveTo>
                  <a:lnTo>
                    <a:pt x="2257806" y="38100"/>
                  </a:lnTo>
                  <a:lnTo>
                    <a:pt x="2238756" y="19050"/>
                  </a:lnTo>
                  <a:lnTo>
                    <a:pt x="2276856" y="19050"/>
                  </a:lnTo>
                  <a:lnTo>
                    <a:pt x="2276856" y="38100"/>
                  </a:lnTo>
                  <a:close/>
                </a:path>
                <a:path w="2277110" h="1819910">
                  <a:moveTo>
                    <a:pt x="38100" y="1800606"/>
                  </a:moveTo>
                  <a:lnTo>
                    <a:pt x="19050" y="1781556"/>
                  </a:lnTo>
                  <a:lnTo>
                    <a:pt x="38100" y="1781556"/>
                  </a:lnTo>
                  <a:lnTo>
                    <a:pt x="38100" y="1800606"/>
                  </a:lnTo>
                  <a:close/>
                </a:path>
                <a:path w="2277110" h="1819910">
                  <a:moveTo>
                    <a:pt x="2238756" y="1800606"/>
                  </a:moveTo>
                  <a:lnTo>
                    <a:pt x="38100" y="1800606"/>
                  </a:lnTo>
                  <a:lnTo>
                    <a:pt x="38100" y="1781556"/>
                  </a:lnTo>
                  <a:lnTo>
                    <a:pt x="2238756" y="1781556"/>
                  </a:lnTo>
                  <a:lnTo>
                    <a:pt x="2238756" y="1800606"/>
                  </a:lnTo>
                  <a:close/>
                </a:path>
                <a:path w="2277110" h="1819910">
                  <a:moveTo>
                    <a:pt x="2276856" y="1800606"/>
                  </a:moveTo>
                  <a:lnTo>
                    <a:pt x="2238756" y="1800606"/>
                  </a:lnTo>
                  <a:lnTo>
                    <a:pt x="2257806" y="1781556"/>
                  </a:lnTo>
                  <a:lnTo>
                    <a:pt x="2276856" y="1781556"/>
                  </a:lnTo>
                  <a:lnTo>
                    <a:pt x="2276856" y="1800606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253740" y="2745740"/>
            <a:ext cx="2333625" cy="19841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Accounts</a:t>
            </a:r>
            <a:r>
              <a:rPr sz="1800" b="1" spc="-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Officer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 marR="46355">
              <a:lnSpc>
                <a:spcPts val="2160"/>
              </a:lnSpc>
              <a:spcBef>
                <a:spcPts val="65"/>
              </a:spcBef>
            </a:pPr>
            <a:r>
              <a:rPr sz="1800" b="1" spc="-60" dirty="0">
                <a:latin typeface="Times New Roman" pitchFamily="18" charset="0"/>
                <a:cs typeface="Times New Roman" pitchFamily="18" charset="0"/>
              </a:rPr>
              <a:t>Mr.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Devender Kashyap  Contact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No:-  9358395658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ts val="2160"/>
              </a:lnSpc>
            </a:pP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Email ID:-  </a:t>
            </a:r>
            <a:r>
              <a:rPr lang="en-US" sz="1800" b="1" spc="-5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sz="1800" b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sz="1800" b="1" spc="-5" dirty="0" err="1">
                <a:latin typeface="Times New Roman" pitchFamily="18" charset="0"/>
                <a:cs typeface="Times New Roman" pitchFamily="18" charset="0"/>
              </a:rPr>
              <a:t>sh</a:t>
            </a:r>
            <a:r>
              <a:rPr sz="1800" b="1" dirty="0" err="1">
                <a:latin typeface="Times New Roman" pitchFamily="18" charset="0"/>
                <a:cs typeface="Times New Roman" pitchFamily="18" charset="0"/>
              </a:rPr>
              <a:t>ya</a:t>
            </a:r>
            <a:r>
              <a:rPr sz="1800" b="1" spc="-5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sz="1800" b="1" dirty="0" err="1">
                <a:latin typeface="Times New Roman" pitchFamily="18" charset="0"/>
                <a:cs typeface="Times New Roman" pitchFamily="18" charset="0"/>
              </a:rPr>
              <a:t>.j</a:t>
            </a:r>
            <a:r>
              <a:rPr sz="1800" b="1" spc="-5" dirty="0" err="1">
                <a:latin typeface="Times New Roman" pitchFamily="18" charset="0"/>
                <a:cs typeface="Times New Roman" pitchFamily="18" charset="0"/>
              </a:rPr>
              <a:t>ind</a:t>
            </a:r>
            <a:r>
              <a:rPr sz="1800" b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sz="1800" b="1" spc="-5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sz="1800" b="1" dirty="0" err="1">
                <a:latin typeface="Times New Roman" pitchFamily="18" charset="0"/>
                <a:cs typeface="Times New Roman" pitchFamily="18" charset="0"/>
              </a:rPr>
              <a:t>@gma</a:t>
            </a:r>
            <a:r>
              <a:rPr sz="1800" b="1" spc="-5" dirty="0" err="1">
                <a:latin typeface="Times New Roman" pitchFamily="18" charset="0"/>
                <a:cs typeface="Times New Roman" pitchFamily="18" charset="0"/>
              </a:rPr>
              <a:t>il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.  com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82677" y="2592387"/>
            <a:ext cx="2647315" cy="2090316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641350">
              <a:lnSpc>
                <a:spcPct val="100000"/>
              </a:lnSpc>
              <a:spcBef>
                <a:spcPts val="1180"/>
              </a:spcBef>
            </a:pPr>
            <a:r>
              <a:rPr sz="1800" b="1" spc="-40" dirty="0">
                <a:solidFill>
                  <a:srgbClr val="943735"/>
                </a:solidFill>
                <a:latin typeface="Times New Roman" pitchFamily="18" charset="0"/>
                <a:cs typeface="Times New Roman" pitchFamily="18" charset="0"/>
              </a:rPr>
              <a:t>I.T.</a:t>
            </a:r>
            <a:r>
              <a:rPr sz="1800" b="1" spc="-5" dirty="0">
                <a:solidFill>
                  <a:srgbClr val="943735"/>
                </a:solidFill>
                <a:latin typeface="Times New Roman" pitchFamily="18" charset="0"/>
                <a:cs typeface="Times New Roman" pitchFamily="18" charset="0"/>
              </a:rPr>
              <a:t> Head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50000"/>
              </a:lnSpc>
            </a:pPr>
            <a:r>
              <a:rPr sz="1800" b="1" spc="-60" dirty="0">
                <a:latin typeface="Times New Roman" pitchFamily="18" charset="0"/>
                <a:cs typeface="Times New Roman" pitchFamily="18" charset="0"/>
              </a:rPr>
              <a:t>Mr. </a:t>
            </a:r>
            <a:r>
              <a:rPr lang="en-US" sz="1800" b="1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spc="-10" dirty="0">
                <a:latin typeface="Times New Roman" pitchFamily="18" charset="0"/>
                <a:cs typeface="Times New Roman" pitchFamily="18" charset="0"/>
              </a:rPr>
              <a:t>Pratik </a:t>
            </a:r>
            <a:r>
              <a:rPr lang="en-US" sz="1800" b="1" spc="-10" dirty="0" err="1">
                <a:latin typeface="Times New Roman" pitchFamily="18" charset="0"/>
                <a:cs typeface="Times New Roman" pitchFamily="18" charset="0"/>
              </a:rPr>
              <a:t>Palande</a:t>
            </a:r>
            <a:r>
              <a:rPr sz="1800" b="1" spc="-15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Contact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No:-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75584 98598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Email ID:- </a:t>
            </a:r>
            <a:r>
              <a:rPr sz="1800" b="1" spc="-5" dirty="0">
                <a:latin typeface="Times New Roman" pitchFamily="18" charset="0"/>
                <a:cs typeface="Times New Roman" pitchFamily="18" charset="0"/>
                <a:hlinkClick r:id="rId6"/>
              </a:rPr>
              <a:t> jmlzsit@gmail.com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Fit India Logo Png - Fit India Logos, Transparent Png - kind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70" y="49197"/>
            <a:ext cx="937735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903" y="990600"/>
            <a:ext cx="1759467" cy="178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2779</Words>
  <Application>Microsoft Office PowerPoint</Application>
  <PresentationFormat>On-screen Show (4:3)</PresentationFormat>
  <Paragraphs>475</Paragraphs>
  <Slides>61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A Warm Welcome to all Parents and Guests!!</vt:lpstr>
      <vt:lpstr>The vision of Mount Litera Zee School envisages:</vt:lpstr>
      <vt:lpstr>Our Core Values</vt:lpstr>
      <vt:lpstr>LET’S INTRODUCE YOU TO THE  MANAGEMENT COMMITTEE</vt:lpstr>
      <vt:lpstr>School Management Committee Members</vt:lpstr>
      <vt:lpstr>OUR MENTOR</vt:lpstr>
      <vt:lpstr>VICE-PRINCIPAL OF THE SCHOOL</vt:lpstr>
      <vt:lpstr>FOR YOUR REFERENCE</vt:lpstr>
      <vt:lpstr>PowerPoint Presentation</vt:lpstr>
      <vt:lpstr>PowerPoint Presentation</vt:lpstr>
      <vt:lpstr>LANGUAGE LAB</vt:lpstr>
      <vt:lpstr>PHYSICS LAB</vt:lpstr>
      <vt:lpstr>Mr. Tejas Jagle  TGT English</vt:lpstr>
      <vt:lpstr>Mrs. Manisha Dubey  TGT (Science)</vt:lpstr>
      <vt:lpstr>Ms. Sunita Binedar HOD Marathi</vt:lpstr>
      <vt:lpstr>School Timing</vt:lpstr>
      <vt:lpstr>Our Vendors</vt:lpstr>
      <vt:lpstr>PowerPoint Presentation</vt:lpstr>
      <vt:lpstr>HOUSE INCHARGES</vt:lpstr>
      <vt:lpstr>CLUBS</vt:lpstr>
      <vt:lpstr>PowerPoint Presentation</vt:lpstr>
      <vt:lpstr>PowerPoint Presentation</vt:lpstr>
      <vt:lpstr>PowerPoint Presentation</vt:lpstr>
      <vt:lpstr>PowerPoint Presentation</vt:lpstr>
      <vt:lpstr>ELearning Platforms for Students</vt:lpstr>
      <vt:lpstr>E-Learning- Virtual Class &amp; Etiquettes</vt:lpstr>
      <vt:lpstr>   THE LITERATI</vt:lpstr>
      <vt:lpstr>Where can we find “The Literati”</vt:lpstr>
      <vt:lpstr>THE LITERATI</vt:lpstr>
      <vt:lpstr>PowerPoint Presentation</vt:lpstr>
      <vt:lpstr>PowerPoint Presentation</vt:lpstr>
      <vt:lpstr>PowerPoint Presentation</vt:lpstr>
      <vt:lpstr>Online classes will be conducted from  3:00 p.m. to 8:40 p.m. as per schedule.</vt:lpstr>
      <vt:lpstr>Assessment Guideline- Grade VI-VIII</vt:lpstr>
      <vt:lpstr>Assessment Guideline- Grade IX-X</vt:lpstr>
      <vt:lpstr>Examination and Evaluation System  (Secondary :VI to X)</vt:lpstr>
      <vt:lpstr>Subjects offered in classes</vt:lpstr>
      <vt:lpstr>Subjects Offered in Classes IX-X</vt:lpstr>
      <vt:lpstr>Subjects Offered in Classes XI &amp; XII</vt:lpstr>
      <vt:lpstr>PowerPoint Presentation</vt:lpstr>
      <vt:lpstr>http://jmlzsnagothane.edu.in/calendar.aspx</vt:lpstr>
      <vt:lpstr>Our School Program During Regular School</vt:lpstr>
      <vt:lpstr>MONTHLY THEMES FOR 2021-22</vt:lpstr>
      <vt:lpstr>Virtual School Activity</vt:lpstr>
      <vt:lpstr>Virtual School Activity</vt:lpstr>
      <vt:lpstr>I-Care &amp; POCSO</vt:lpstr>
      <vt:lpstr>Parent Communication</vt:lpstr>
      <vt:lpstr>Education + APP</vt:lpstr>
      <vt:lpstr>ALMANAC</vt:lpstr>
      <vt:lpstr>Guidelines for Parents...</vt:lpstr>
      <vt:lpstr>Parent Involvement</vt:lpstr>
      <vt:lpstr>Parents On Campus Policy</vt:lpstr>
      <vt:lpstr>PowerPoint Presentation</vt:lpstr>
      <vt:lpstr>School- Parent Partnership</vt:lpstr>
      <vt:lpstr>PTMs</vt:lpstr>
      <vt:lpstr>PTA</vt:lpstr>
      <vt:lpstr>Mode of Fee Payment Now Parents can pay school fees via online mode of transaction through school website  through the link given below-</vt:lpstr>
      <vt:lpstr>Important</vt:lpstr>
      <vt:lpstr>Written information must be given to the school for any  allergies/ regular medication</vt:lpstr>
      <vt:lpstr>HOMEWORK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Warm Welcome to all Parents_x000d_and Guests!!</dc:title>
  <dc:creator>Abhishek Awasthi</dc:creator>
  <cp:lastModifiedBy>Unknown User</cp:lastModifiedBy>
  <cp:revision>29</cp:revision>
  <dcterms:created xsi:type="dcterms:W3CDTF">2020-06-10T10:02:00Z</dcterms:created>
  <dcterms:modified xsi:type="dcterms:W3CDTF">2021-05-27T13:21:21Z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2020-06-09T00:00:00Z</vt:filetime>
  </property>
  <property fmtid="{D5CDD505-2E9C-101B-9397-08002B2CF9AE}" pid="3" name="Creator">
    <vt:lpwstr>WPS Presentation</vt:lpwstr>
  </property>
  <property fmtid="{D5CDD505-2E9C-101B-9397-08002B2CF9AE}" pid="4" name="LastSaved">
    <vt:filetime>2020-06-10T00:00:00Z</vt:filetime>
  </property>
  <property fmtid="{D5CDD505-2E9C-101B-9397-08002B2CF9AE}" pid="5" name="KSOProductBuildVer">
    <vt:lpwstr>1033-11.2.0.9396</vt:lpwstr>
  </property>
</Properties>
</file>